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77" r:id="rId5"/>
    <p:sldId id="276" r:id="rId6"/>
    <p:sldId id="272" r:id="rId7"/>
    <p:sldId id="285" r:id="rId8"/>
    <p:sldId id="286" r:id="rId9"/>
    <p:sldId id="273" r:id="rId10"/>
    <p:sldId id="271" r:id="rId11"/>
  </p:sldIdLst>
  <p:sldSz cx="12192000" cy="6858000"/>
  <p:notesSz cx="6889750" cy="9671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123089-2588-4DE6-85E6-AB2104D47C2A}" v="288" dt="2024-03-20T17:28:14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86467" autoAdjust="0"/>
  </p:normalViewPr>
  <p:slideViewPr>
    <p:cSldViewPr snapToGrid="0">
      <p:cViewPr>
        <p:scale>
          <a:sx n="69" d="100"/>
          <a:sy n="69" d="100"/>
        </p:scale>
        <p:origin x="440" y="-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96" d="100"/>
          <a:sy n="96" d="100"/>
        </p:scale>
        <p:origin x="1720" y="-27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e Køpke" userId="9b7f9592965e3330" providerId="LiveId" clId="{C1123089-2588-4DE6-85E6-AB2104D47C2A}"/>
    <pc:docChg chg="undo custSel addSld delSld modSld">
      <pc:chgData name="Lise Køpke" userId="9b7f9592965e3330" providerId="LiveId" clId="{C1123089-2588-4DE6-85E6-AB2104D47C2A}" dt="2024-03-20T17:57:59.661" v="1559" actId="1035"/>
      <pc:docMkLst>
        <pc:docMk/>
      </pc:docMkLst>
      <pc:sldChg chg="modSp mod">
        <pc:chgData name="Lise Køpke" userId="9b7f9592965e3330" providerId="LiveId" clId="{C1123089-2588-4DE6-85E6-AB2104D47C2A}" dt="2024-03-20T15:55:55.934" v="1478" actId="20577"/>
        <pc:sldMkLst>
          <pc:docMk/>
          <pc:sldMk cId="2487534852" sldId="256"/>
        </pc:sldMkLst>
        <pc:spChg chg="mod">
          <ac:chgData name="Lise Køpke" userId="9b7f9592965e3330" providerId="LiveId" clId="{C1123089-2588-4DE6-85E6-AB2104D47C2A}" dt="2024-03-20T15:55:55.934" v="1478" actId="20577"/>
          <ac:spMkLst>
            <pc:docMk/>
            <pc:sldMk cId="2487534852" sldId="256"/>
            <ac:spMk id="2" creationId="{0687E83B-9050-13D2-94AF-D4FDBE71FE61}"/>
          </ac:spMkLst>
        </pc:spChg>
      </pc:sldChg>
      <pc:sldChg chg="modSp modAnim">
        <pc:chgData name="Lise Køpke" userId="9b7f9592965e3330" providerId="LiveId" clId="{C1123089-2588-4DE6-85E6-AB2104D47C2A}" dt="2024-03-20T07:54:12.451" v="288" actId="20577"/>
        <pc:sldMkLst>
          <pc:docMk/>
          <pc:sldMk cId="1287833431" sldId="257"/>
        </pc:sldMkLst>
        <pc:spChg chg="mod">
          <ac:chgData name="Lise Køpke" userId="9b7f9592965e3330" providerId="LiveId" clId="{C1123089-2588-4DE6-85E6-AB2104D47C2A}" dt="2024-03-20T07:54:12.451" v="288" actId="20577"/>
          <ac:spMkLst>
            <pc:docMk/>
            <pc:sldMk cId="1287833431" sldId="257"/>
            <ac:spMk id="3" creationId="{FB65CA94-A4B1-3D5B-B576-5BCB34CB3778}"/>
          </ac:spMkLst>
        </pc:spChg>
      </pc:sldChg>
      <pc:sldChg chg="del">
        <pc:chgData name="Lise Køpke" userId="9b7f9592965e3330" providerId="LiveId" clId="{C1123089-2588-4DE6-85E6-AB2104D47C2A}" dt="2024-03-20T08:21:08.445" v="291" actId="47"/>
        <pc:sldMkLst>
          <pc:docMk/>
          <pc:sldMk cId="3732343874" sldId="258"/>
        </pc:sldMkLst>
      </pc:sldChg>
      <pc:sldChg chg="addSp delSp modSp mod delAnim modAnim">
        <pc:chgData name="Lise Køpke" userId="9b7f9592965e3330" providerId="LiveId" clId="{C1123089-2588-4DE6-85E6-AB2104D47C2A}" dt="2024-03-20T14:33:30.301" v="1431" actId="20577"/>
        <pc:sldMkLst>
          <pc:docMk/>
          <pc:sldMk cId="3254156501" sldId="272"/>
        </pc:sldMkLst>
        <pc:spChg chg="mod">
          <ac:chgData name="Lise Køpke" userId="9b7f9592965e3330" providerId="LiveId" clId="{C1123089-2588-4DE6-85E6-AB2104D47C2A}" dt="2024-03-20T14:33:30.301" v="1431" actId="20577"/>
          <ac:spMkLst>
            <pc:docMk/>
            <pc:sldMk cId="3254156501" sldId="272"/>
            <ac:spMk id="2" creationId="{C7C0CDB7-CF84-F8DD-8722-944A9B74EFC6}"/>
          </ac:spMkLst>
        </pc:spChg>
        <pc:spChg chg="del mod topLvl">
          <ac:chgData name="Lise Køpke" userId="9b7f9592965e3330" providerId="LiveId" clId="{C1123089-2588-4DE6-85E6-AB2104D47C2A}" dt="2024-03-20T13:58:23.407" v="584" actId="478"/>
          <ac:spMkLst>
            <pc:docMk/>
            <pc:sldMk cId="3254156501" sldId="272"/>
            <ac:spMk id="3" creationId="{A28A3964-A39B-CE37-2CC7-BEC8D33111EE}"/>
          </ac:spMkLst>
        </pc:spChg>
        <pc:spChg chg="mod topLvl">
          <ac:chgData name="Lise Køpke" userId="9b7f9592965e3330" providerId="LiveId" clId="{C1123089-2588-4DE6-85E6-AB2104D47C2A}" dt="2024-03-20T14:12:40.103" v="956" actId="6549"/>
          <ac:spMkLst>
            <pc:docMk/>
            <pc:sldMk cId="3254156501" sldId="272"/>
            <ac:spMk id="4" creationId="{9AA23300-88CB-6E15-E354-976095F5D171}"/>
          </ac:spMkLst>
        </pc:spChg>
        <pc:spChg chg="del mod topLvl">
          <ac:chgData name="Lise Køpke" userId="9b7f9592965e3330" providerId="LiveId" clId="{C1123089-2588-4DE6-85E6-AB2104D47C2A}" dt="2024-03-20T14:01:59.551" v="741" actId="478"/>
          <ac:spMkLst>
            <pc:docMk/>
            <pc:sldMk cId="3254156501" sldId="272"/>
            <ac:spMk id="6" creationId="{6EF96E9B-5E33-9F09-FFAB-6F6F700CED80}"/>
          </ac:spMkLst>
        </pc:spChg>
        <pc:spChg chg="mod topLvl">
          <ac:chgData name="Lise Køpke" userId="9b7f9592965e3330" providerId="LiveId" clId="{C1123089-2588-4DE6-85E6-AB2104D47C2A}" dt="2024-03-20T14:02:23.798" v="757" actId="14100"/>
          <ac:spMkLst>
            <pc:docMk/>
            <pc:sldMk cId="3254156501" sldId="272"/>
            <ac:spMk id="10" creationId="{9FA83210-CA26-0A5D-3DC6-C15AD6986E59}"/>
          </ac:spMkLst>
        </pc:spChg>
        <pc:spChg chg="mod">
          <ac:chgData name="Lise Køpke" userId="9b7f9592965e3330" providerId="LiveId" clId="{C1123089-2588-4DE6-85E6-AB2104D47C2A}" dt="2024-03-20T13:57:46.581" v="578" actId="6549"/>
          <ac:spMkLst>
            <pc:docMk/>
            <pc:sldMk cId="3254156501" sldId="272"/>
            <ac:spMk id="16" creationId="{1EF1E3F6-D4A8-3242-1C76-1B18FDE09FCD}"/>
          </ac:spMkLst>
        </pc:spChg>
        <pc:spChg chg="del mod topLvl">
          <ac:chgData name="Lise Køpke" userId="9b7f9592965e3330" providerId="LiveId" clId="{C1123089-2588-4DE6-85E6-AB2104D47C2A}" dt="2024-03-20T13:59:06.554" v="595" actId="478"/>
          <ac:spMkLst>
            <pc:docMk/>
            <pc:sldMk cId="3254156501" sldId="272"/>
            <ac:spMk id="17" creationId="{8E6FA4B9-B549-67A0-2574-13C69C5C81FA}"/>
          </ac:spMkLst>
        </pc:spChg>
        <pc:spChg chg="del mod topLvl">
          <ac:chgData name="Lise Køpke" userId="9b7f9592965e3330" providerId="LiveId" clId="{C1123089-2588-4DE6-85E6-AB2104D47C2A}" dt="2024-03-20T14:02:25.970" v="758" actId="478"/>
          <ac:spMkLst>
            <pc:docMk/>
            <pc:sldMk cId="3254156501" sldId="272"/>
            <ac:spMk id="20" creationId="{FBE763E8-7AED-5B8A-E7DE-581EF2676309}"/>
          </ac:spMkLst>
        </pc:spChg>
        <pc:grpChg chg="del mod topLvl">
          <ac:chgData name="Lise Køpke" userId="9b7f9592965e3330" providerId="LiveId" clId="{C1123089-2588-4DE6-85E6-AB2104D47C2A}" dt="2024-03-20T13:58:56.415" v="591" actId="165"/>
          <ac:grpSpMkLst>
            <pc:docMk/>
            <pc:sldMk cId="3254156501" sldId="272"/>
            <ac:grpSpMk id="22" creationId="{42A3216C-47D2-030C-8DD4-51558EEAF616}"/>
          </ac:grpSpMkLst>
        </pc:grpChg>
        <pc:grpChg chg="del">
          <ac:chgData name="Lise Køpke" userId="9b7f9592965e3330" providerId="LiveId" clId="{C1123089-2588-4DE6-85E6-AB2104D47C2A}" dt="2024-03-20T13:58:15.199" v="583" actId="165"/>
          <ac:grpSpMkLst>
            <pc:docMk/>
            <pc:sldMk cId="3254156501" sldId="272"/>
            <ac:grpSpMk id="25" creationId="{31503902-D3C2-9BB5-66FD-A75829E76394}"/>
          </ac:grpSpMkLst>
        </pc:grpChg>
        <pc:grpChg chg="del mod">
          <ac:chgData name="Lise Køpke" userId="9b7f9592965e3330" providerId="LiveId" clId="{C1123089-2588-4DE6-85E6-AB2104D47C2A}" dt="2024-03-20T13:58:48.204" v="588" actId="165"/>
          <ac:grpSpMkLst>
            <pc:docMk/>
            <pc:sldMk cId="3254156501" sldId="272"/>
            <ac:grpSpMk id="26" creationId="{7E73FBBF-A2DC-37FF-9B10-AF1A2A0BC34B}"/>
          </ac:grpSpMkLst>
        </pc:grpChg>
        <pc:grpChg chg="del">
          <ac:chgData name="Lise Køpke" userId="9b7f9592965e3330" providerId="LiveId" clId="{C1123089-2588-4DE6-85E6-AB2104D47C2A}" dt="2024-03-20T13:57:54.605" v="581" actId="478"/>
          <ac:grpSpMkLst>
            <pc:docMk/>
            <pc:sldMk cId="3254156501" sldId="272"/>
            <ac:grpSpMk id="27" creationId="{FFE53C80-4885-A15B-DC29-D3E468C38C8A}"/>
          </ac:grpSpMkLst>
        </pc:grpChg>
        <pc:grpChg chg="del">
          <ac:chgData name="Lise Køpke" userId="9b7f9592965e3330" providerId="LiveId" clId="{C1123089-2588-4DE6-85E6-AB2104D47C2A}" dt="2024-03-20T13:57:51.783" v="580" actId="478"/>
          <ac:grpSpMkLst>
            <pc:docMk/>
            <pc:sldMk cId="3254156501" sldId="272"/>
            <ac:grpSpMk id="28" creationId="{99621D63-68C9-AB07-8A11-B1A8E7C3DDAD}"/>
          </ac:grpSpMkLst>
        </pc:grpChg>
        <pc:grpChg chg="del">
          <ac:chgData name="Lise Køpke" userId="9b7f9592965e3330" providerId="LiveId" clId="{C1123089-2588-4DE6-85E6-AB2104D47C2A}" dt="2024-03-20T13:57:49.478" v="579" actId="478"/>
          <ac:grpSpMkLst>
            <pc:docMk/>
            <pc:sldMk cId="3254156501" sldId="272"/>
            <ac:grpSpMk id="29" creationId="{B40A1FDB-9408-1D81-548D-B4F045B22763}"/>
          </ac:grpSpMkLst>
        </pc:grpChg>
        <pc:grpChg chg="del">
          <ac:chgData name="Lise Køpke" userId="9b7f9592965e3330" providerId="LiveId" clId="{C1123089-2588-4DE6-85E6-AB2104D47C2A}" dt="2024-03-20T13:57:43.064" v="575" actId="478"/>
          <ac:grpSpMkLst>
            <pc:docMk/>
            <pc:sldMk cId="3254156501" sldId="272"/>
            <ac:grpSpMk id="30" creationId="{3756C92C-D525-BF4C-31D6-70D2D854ADC3}"/>
          </ac:grpSpMkLst>
        </pc:grpChg>
        <pc:picChg chg="del mod topLvl">
          <ac:chgData name="Lise Køpke" userId="9b7f9592965e3330" providerId="LiveId" clId="{C1123089-2588-4DE6-85E6-AB2104D47C2A}" dt="2024-03-20T13:58:33.117" v="586" actId="478"/>
          <ac:picMkLst>
            <pc:docMk/>
            <pc:sldMk cId="3254156501" sldId="272"/>
            <ac:picMk id="5" creationId="{0FB5FAB0-1FE8-E488-90E5-0B4FFF71E6B4}"/>
          </ac:picMkLst>
        </pc:picChg>
        <pc:picChg chg="del mod topLvl">
          <ac:chgData name="Lise Køpke" userId="9b7f9592965e3330" providerId="LiveId" clId="{C1123089-2588-4DE6-85E6-AB2104D47C2A}" dt="2024-03-20T13:59:07.540" v="596" actId="478"/>
          <ac:picMkLst>
            <pc:docMk/>
            <pc:sldMk cId="3254156501" sldId="272"/>
            <ac:picMk id="9" creationId="{7FCEBE34-B160-A752-8D25-72156878A500}"/>
          </ac:picMkLst>
        </pc:picChg>
        <pc:picChg chg="add del mod modCrop">
          <ac:chgData name="Lise Køpke" userId="9b7f9592965e3330" providerId="LiveId" clId="{C1123089-2588-4DE6-85E6-AB2104D47C2A}" dt="2024-03-20T14:05:28.561" v="786" actId="478"/>
          <ac:picMkLst>
            <pc:docMk/>
            <pc:sldMk cId="3254156501" sldId="272"/>
            <ac:picMk id="31" creationId="{E0937F2E-91B4-7E84-72D7-AA29E7B959D5}"/>
          </ac:picMkLst>
        </pc:picChg>
        <pc:picChg chg="add mod">
          <ac:chgData name="Lise Køpke" userId="9b7f9592965e3330" providerId="LiveId" clId="{C1123089-2588-4DE6-85E6-AB2104D47C2A}" dt="2024-03-20T14:02:56.556" v="764" actId="1076"/>
          <ac:picMkLst>
            <pc:docMk/>
            <pc:sldMk cId="3254156501" sldId="272"/>
            <ac:picMk id="33" creationId="{05DDFAF5-A2CE-6212-C61A-256FF56C3A5A}"/>
          </ac:picMkLst>
        </pc:picChg>
        <pc:picChg chg="add mod modCrop">
          <ac:chgData name="Lise Køpke" userId="9b7f9592965e3330" providerId="LiveId" clId="{C1123089-2588-4DE6-85E6-AB2104D47C2A}" dt="2024-03-20T14:05:26.138" v="785"/>
          <ac:picMkLst>
            <pc:docMk/>
            <pc:sldMk cId="3254156501" sldId="272"/>
            <ac:picMk id="34" creationId="{2593602F-1425-8D1F-76A0-2BA1B566FE2B}"/>
          </ac:picMkLst>
        </pc:picChg>
      </pc:sldChg>
      <pc:sldChg chg="modSp mod">
        <pc:chgData name="Lise Køpke" userId="9b7f9592965e3330" providerId="LiveId" clId="{C1123089-2588-4DE6-85E6-AB2104D47C2A}" dt="2024-03-20T16:22:25.421" v="1487" actId="20577"/>
        <pc:sldMkLst>
          <pc:docMk/>
          <pc:sldMk cId="1807252806" sldId="273"/>
        </pc:sldMkLst>
        <pc:spChg chg="mod">
          <ac:chgData name="Lise Køpke" userId="9b7f9592965e3330" providerId="LiveId" clId="{C1123089-2588-4DE6-85E6-AB2104D47C2A}" dt="2024-03-20T16:22:25.421" v="1487" actId="20577"/>
          <ac:spMkLst>
            <pc:docMk/>
            <pc:sldMk cId="1807252806" sldId="273"/>
            <ac:spMk id="3" creationId="{71D84E1C-6A52-E1C1-AE14-F024FF8E283E}"/>
          </ac:spMkLst>
        </pc:spChg>
      </pc:sldChg>
      <pc:sldChg chg="addSp delSp modSp mod delAnim modAnim">
        <pc:chgData name="Lise Køpke" userId="9b7f9592965e3330" providerId="LiveId" clId="{C1123089-2588-4DE6-85E6-AB2104D47C2A}" dt="2024-03-20T17:28:28.470" v="1490" actId="20577"/>
        <pc:sldMkLst>
          <pc:docMk/>
          <pc:sldMk cId="3245714750" sldId="276"/>
        </pc:sldMkLst>
        <pc:spChg chg="mod">
          <ac:chgData name="Lise Køpke" userId="9b7f9592965e3330" providerId="LiveId" clId="{C1123089-2588-4DE6-85E6-AB2104D47C2A}" dt="2024-03-20T13:34:13.066" v="366" actId="20577"/>
          <ac:spMkLst>
            <pc:docMk/>
            <pc:sldMk cId="3245714750" sldId="276"/>
            <ac:spMk id="2" creationId="{5EF4554E-ACC2-68A4-A72E-67DED1AEEC2A}"/>
          </ac:spMkLst>
        </pc:spChg>
        <pc:spChg chg="del mod">
          <ac:chgData name="Lise Køpke" userId="9b7f9592965e3330" providerId="LiveId" clId="{C1123089-2588-4DE6-85E6-AB2104D47C2A}" dt="2024-03-20T13:49:02.155" v="410" actId="478"/>
          <ac:spMkLst>
            <pc:docMk/>
            <pc:sldMk cId="3245714750" sldId="276"/>
            <ac:spMk id="4" creationId="{A5DC258A-D5C4-07DA-B634-5052BEEE6220}"/>
          </ac:spMkLst>
        </pc:spChg>
        <pc:spChg chg="mod topLvl">
          <ac:chgData name="Lise Køpke" userId="9b7f9592965e3330" providerId="LiveId" clId="{C1123089-2588-4DE6-85E6-AB2104D47C2A}" dt="2024-03-20T13:54:14.799" v="499" actId="1076"/>
          <ac:spMkLst>
            <pc:docMk/>
            <pc:sldMk cId="3245714750" sldId="276"/>
            <ac:spMk id="8" creationId="{8B2D8393-C498-DEB9-88CE-EF89F1C54EEE}"/>
          </ac:spMkLst>
        </pc:spChg>
        <pc:spChg chg="mod topLvl">
          <ac:chgData name="Lise Køpke" userId="9b7f9592965e3330" providerId="LiveId" clId="{C1123089-2588-4DE6-85E6-AB2104D47C2A}" dt="2024-03-20T13:54:33.710" v="531" actId="1076"/>
          <ac:spMkLst>
            <pc:docMk/>
            <pc:sldMk cId="3245714750" sldId="276"/>
            <ac:spMk id="9" creationId="{170F7982-F344-3CB8-7541-3CC3B4B456AC}"/>
          </ac:spMkLst>
        </pc:spChg>
        <pc:spChg chg="mod">
          <ac:chgData name="Lise Køpke" userId="9b7f9592965e3330" providerId="LiveId" clId="{C1123089-2588-4DE6-85E6-AB2104D47C2A}" dt="2024-03-20T13:56:26.394" v="542" actId="1076"/>
          <ac:spMkLst>
            <pc:docMk/>
            <pc:sldMk cId="3245714750" sldId="276"/>
            <ac:spMk id="10" creationId="{0F71BC12-C572-8E7A-326F-130C1D7E2282}"/>
          </ac:spMkLst>
        </pc:spChg>
        <pc:spChg chg="mod">
          <ac:chgData name="Lise Køpke" userId="9b7f9592965e3330" providerId="LiveId" clId="{C1123089-2588-4DE6-85E6-AB2104D47C2A}" dt="2024-03-20T13:56:30.738" v="543" actId="166"/>
          <ac:spMkLst>
            <pc:docMk/>
            <pc:sldMk cId="3245714750" sldId="276"/>
            <ac:spMk id="11" creationId="{C2A8FE46-C7A6-D420-EA05-8016A3E94648}"/>
          </ac:spMkLst>
        </pc:spChg>
        <pc:spChg chg="mod">
          <ac:chgData name="Lise Køpke" userId="9b7f9592965e3330" providerId="LiveId" clId="{C1123089-2588-4DE6-85E6-AB2104D47C2A}" dt="2024-03-20T17:28:28.470" v="1490" actId="20577"/>
          <ac:spMkLst>
            <pc:docMk/>
            <pc:sldMk cId="3245714750" sldId="276"/>
            <ac:spMk id="12" creationId="{954D2CE5-65D1-40E3-E648-ECF661BE2825}"/>
          </ac:spMkLst>
        </pc:spChg>
        <pc:spChg chg="del">
          <ac:chgData name="Lise Køpke" userId="9b7f9592965e3330" providerId="LiveId" clId="{C1123089-2588-4DE6-85E6-AB2104D47C2A}" dt="2024-03-20T13:53:11.060" v="490" actId="478"/>
          <ac:spMkLst>
            <pc:docMk/>
            <pc:sldMk cId="3245714750" sldId="276"/>
            <ac:spMk id="13" creationId="{0DD6BF9A-00FC-1A34-F5F3-DDA735FB01DF}"/>
          </ac:spMkLst>
        </pc:spChg>
        <pc:spChg chg="add mod">
          <ac:chgData name="Lise Køpke" userId="9b7f9592965e3330" providerId="LiveId" clId="{C1123089-2588-4DE6-85E6-AB2104D47C2A}" dt="2024-03-20T13:56:51.233" v="546" actId="1076"/>
          <ac:spMkLst>
            <pc:docMk/>
            <pc:sldMk cId="3245714750" sldId="276"/>
            <ac:spMk id="20" creationId="{46ED2D75-E12D-F2E1-A749-F03BAC185E8E}"/>
          </ac:spMkLst>
        </pc:spChg>
        <pc:grpChg chg="del mod topLvl">
          <ac:chgData name="Lise Køpke" userId="9b7f9592965e3330" providerId="LiveId" clId="{C1123089-2588-4DE6-85E6-AB2104D47C2A}" dt="2024-03-20T13:53:11.060" v="490" actId="478"/>
          <ac:grpSpMkLst>
            <pc:docMk/>
            <pc:sldMk cId="3245714750" sldId="276"/>
            <ac:grpSpMk id="5" creationId="{37BF71CB-5307-65BE-2AD8-6CCE8B6800BA}"/>
          </ac:grpSpMkLst>
        </pc:grpChg>
        <pc:grpChg chg="mod topLvl">
          <ac:chgData name="Lise Køpke" userId="9b7f9592965e3330" providerId="LiveId" clId="{C1123089-2588-4DE6-85E6-AB2104D47C2A}" dt="2024-03-20T13:56:41.643" v="544" actId="167"/>
          <ac:grpSpMkLst>
            <pc:docMk/>
            <pc:sldMk cId="3245714750" sldId="276"/>
            <ac:grpSpMk id="6" creationId="{B1184083-6897-09EC-C240-C2AAE54C7E9F}"/>
          </ac:grpSpMkLst>
        </pc:grpChg>
        <pc:grpChg chg="del mod topLvl">
          <ac:chgData name="Lise Køpke" userId="9b7f9592965e3330" providerId="LiveId" clId="{C1123089-2588-4DE6-85E6-AB2104D47C2A}" dt="2024-03-20T13:51:56.370" v="419" actId="165"/>
          <ac:grpSpMkLst>
            <pc:docMk/>
            <pc:sldMk cId="3245714750" sldId="276"/>
            <ac:grpSpMk id="7" creationId="{885A6BD9-5F7C-0143-579D-FFB3469ACDD2}"/>
          </ac:grpSpMkLst>
        </pc:grpChg>
        <pc:grpChg chg="del">
          <ac:chgData name="Lise Køpke" userId="9b7f9592965e3330" providerId="LiveId" clId="{C1123089-2588-4DE6-85E6-AB2104D47C2A}" dt="2024-03-20T13:35:10.490" v="390" actId="478"/>
          <ac:grpSpMkLst>
            <pc:docMk/>
            <pc:sldMk cId="3245714750" sldId="276"/>
            <ac:grpSpMk id="22" creationId="{4AD4A4A6-72F7-A6B9-2855-6FD289F84744}"/>
          </ac:grpSpMkLst>
        </pc:grpChg>
        <pc:grpChg chg="del">
          <ac:chgData name="Lise Køpke" userId="9b7f9592965e3330" providerId="LiveId" clId="{C1123089-2588-4DE6-85E6-AB2104D47C2A}" dt="2024-03-20T13:51:20.407" v="412" actId="165"/>
          <ac:grpSpMkLst>
            <pc:docMk/>
            <pc:sldMk cId="3245714750" sldId="276"/>
            <ac:grpSpMk id="23" creationId="{E46FF085-2775-0D5E-CEC8-68F7DA00A233}"/>
          </ac:grpSpMkLst>
        </pc:grpChg>
        <pc:grpChg chg="del">
          <ac:chgData name="Lise Køpke" userId="9b7f9592965e3330" providerId="LiveId" clId="{C1123089-2588-4DE6-85E6-AB2104D47C2A}" dt="2024-03-20T13:51:29.993" v="414" actId="165"/>
          <ac:grpSpMkLst>
            <pc:docMk/>
            <pc:sldMk cId="3245714750" sldId="276"/>
            <ac:grpSpMk id="24" creationId="{41559837-8D15-06CA-7F88-148CC6402045}"/>
          </ac:grpSpMkLst>
        </pc:grpChg>
        <pc:grpChg chg="del mod">
          <ac:chgData name="Lise Køpke" userId="9b7f9592965e3330" providerId="LiveId" clId="{C1123089-2588-4DE6-85E6-AB2104D47C2A}" dt="2024-03-20T13:49:02.155" v="410" actId="478"/>
          <ac:grpSpMkLst>
            <pc:docMk/>
            <pc:sldMk cId="3245714750" sldId="276"/>
            <ac:grpSpMk id="25" creationId="{36EA5D89-754D-C6E2-EE36-2B6BC39CB2B5}"/>
          </ac:grpSpMkLst>
        </pc:grpChg>
        <pc:picChg chg="add mod modCrop">
          <ac:chgData name="Lise Køpke" userId="9b7f9592965e3330" providerId="LiveId" clId="{C1123089-2588-4DE6-85E6-AB2104D47C2A}" dt="2024-03-20T13:53:57.873" v="495" actId="732"/>
          <ac:picMkLst>
            <pc:docMk/>
            <pc:sldMk cId="3245714750" sldId="276"/>
            <ac:picMk id="14" creationId="{BC0D74D6-8A6E-99A5-C365-660A58F45546}"/>
          </ac:picMkLst>
        </pc:picChg>
        <pc:picChg chg="del topLvl">
          <ac:chgData name="Lise Køpke" userId="9b7f9592965e3330" providerId="LiveId" clId="{C1123089-2588-4DE6-85E6-AB2104D47C2A}" dt="2024-03-20T13:35:10.490" v="390" actId="478"/>
          <ac:picMkLst>
            <pc:docMk/>
            <pc:sldMk cId="3245714750" sldId="276"/>
            <ac:picMk id="15" creationId="{B02BF5FB-9438-955B-C5FB-A59A6C4893F5}"/>
          </ac:picMkLst>
        </pc:picChg>
        <pc:picChg chg="del mod topLvl">
          <ac:chgData name="Lise Køpke" userId="9b7f9592965e3330" providerId="LiveId" clId="{C1123089-2588-4DE6-85E6-AB2104D47C2A}" dt="2024-03-20T13:51:25.014" v="413" actId="478"/>
          <ac:picMkLst>
            <pc:docMk/>
            <pc:sldMk cId="3245714750" sldId="276"/>
            <ac:picMk id="17" creationId="{82C8E9E4-0CA4-2D7F-ADA6-495CDECB248F}"/>
          </ac:picMkLst>
        </pc:picChg>
        <pc:picChg chg="add mod">
          <ac:chgData name="Lise Køpke" userId="9b7f9592965e3330" providerId="LiveId" clId="{C1123089-2588-4DE6-85E6-AB2104D47C2A}" dt="2024-03-20T13:56:41.643" v="544" actId="167"/>
          <ac:picMkLst>
            <pc:docMk/>
            <pc:sldMk cId="3245714750" sldId="276"/>
            <ac:picMk id="18" creationId="{C8343DB2-9366-E8B6-97D7-2A85A471617E}"/>
          </ac:picMkLst>
        </pc:picChg>
        <pc:picChg chg="del mod topLvl">
          <ac:chgData name="Lise Køpke" userId="9b7f9592965e3330" providerId="LiveId" clId="{C1123089-2588-4DE6-85E6-AB2104D47C2A}" dt="2024-03-20T13:51:32.998" v="415" actId="478"/>
          <ac:picMkLst>
            <pc:docMk/>
            <pc:sldMk cId="3245714750" sldId="276"/>
            <ac:picMk id="19" creationId="{D524E6DC-9AAD-8D1E-4808-BA9355ADCC3D}"/>
          </ac:picMkLst>
        </pc:picChg>
        <pc:picChg chg="del mod">
          <ac:chgData name="Lise Køpke" userId="9b7f9592965e3330" providerId="LiveId" clId="{C1123089-2588-4DE6-85E6-AB2104D47C2A}" dt="2024-03-20T13:49:04.413" v="411" actId="478"/>
          <ac:picMkLst>
            <pc:docMk/>
            <pc:sldMk cId="3245714750" sldId="276"/>
            <ac:picMk id="21" creationId="{FF9A7C26-5445-BF7E-55D9-E45F5001E1EA}"/>
          </ac:picMkLst>
        </pc:picChg>
      </pc:sldChg>
      <pc:sldChg chg="modSp mod modAnim">
        <pc:chgData name="Lise Køpke" userId="9b7f9592965e3330" providerId="LiveId" clId="{C1123089-2588-4DE6-85E6-AB2104D47C2A}" dt="2024-03-20T08:23:36.015" v="292" actId="20577"/>
        <pc:sldMkLst>
          <pc:docMk/>
          <pc:sldMk cId="3015273880" sldId="277"/>
        </pc:sldMkLst>
        <pc:spChg chg="mod">
          <ac:chgData name="Lise Køpke" userId="9b7f9592965e3330" providerId="LiveId" clId="{C1123089-2588-4DE6-85E6-AB2104D47C2A}" dt="2024-03-20T07:52:11.718" v="171" actId="14100"/>
          <ac:spMkLst>
            <pc:docMk/>
            <pc:sldMk cId="3015273880" sldId="277"/>
            <ac:spMk id="2" creationId="{ED9FBB47-C0D4-F29D-9EA9-E721D62ED90F}"/>
          </ac:spMkLst>
        </pc:spChg>
        <pc:spChg chg="mod">
          <ac:chgData name="Lise Køpke" userId="9b7f9592965e3330" providerId="LiveId" clId="{C1123089-2588-4DE6-85E6-AB2104D47C2A}" dt="2024-03-20T08:23:36.015" v="292" actId="20577"/>
          <ac:spMkLst>
            <pc:docMk/>
            <pc:sldMk cId="3015273880" sldId="277"/>
            <ac:spMk id="3" creationId="{05CBC6A5-9EB5-01B6-FB96-B4F7FC7AC5FD}"/>
          </ac:spMkLst>
        </pc:spChg>
      </pc:sldChg>
      <pc:sldChg chg="del">
        <pc:chgData name="Lise Køpke" userId="9b7f9592965e3330" providerId="LiveId" clId="{C1123089-2588-4DE6-85E6-AB2104D47C2A}" dt="2024-03-20T08:20:56.740" v="289" actId="2696"/>
        <pc:sldMkLst>
          <pc:docMk/>
          <pc:sldMk cId="1927325153" sldId="278"/>
        </pc:sldMkLst>
      </pc:sldChg>
      <pc:sldChg chg="del">
        <pc:chgData name="Lise Køpke" userId="9b7f9592965e3330" providerId="LiveId" clId="{C1123089-2588-4DE6-85E6-AB2104D47C2A}" dt="2024-03-20T08:21:04.134" v="290" actId="47"/>
        <pc:sldMkLst>
          <pc:docMk/>
          <pc:sldMk cId="310603125" sldId="279"/>
        </pc:sldMkLst>
      </pc:sldChg>
      <pc:sldChg chg="del">
        <pc:chgData name="Lise Køpke" userId="9b7f9592965e3330" providerId="LiveId" clId="{C1123089-2588-4DE6-85E6-AB2104D47C2A}" dt="2024-03-20T14:24:12.630" v="1424" actId="47"/>
        <pc:sldMkLst>
          <pc:docMk/>
          <pc:sldMk cId="4146278174" sldId="280"/>
        </pc:sldMkLst>
      </pc:sldChg>
      <pc:sldChg chg="del">
        <pc:chgData name="Lise Køpke" userId="9b7f9592965e3330" providerId="LiveId" clId="{C1123089-2588-4DE6-85E6-AB2104D47C2A}" dt="2024-03-20T14:24:12.630" v="1424" actId="47"/>
        <pc:sldMkLst>
          <pc:docMk/>
          <pc:sldMk cId="2055352710" sldId="281"/>
        </pc:sldMkLst>
      </pc:sldChg>
      <pc:sldChg chg="del">
        <pc:chgData name="Lise Køpke" userId="9b7f9592965e3330" providerId="LiveId" clId="{C1123089-2588-4DE6-85E6-AB2104D47C2A}" dt="2024-03-20T14:24:12.630" v="1424" actId="47"/>
        <pc:sldMkLst>
          <pc:docMk/>
          <pc:sldMk cId="1936462621" sldId="282"/>
        </pc:sldMkLst>
      </pc:sldChg>
      <pc:sldChg chg="del">
        <pc:chgData name="Lise Køpke" userId="9b7f9592965e3330" providerId="LiveId" clId="{C1123089-2588-4DE6-85E6-AB2104D47C2A}" dt="2024-03-20T14:24:23.126" v="1425" actId="47"/>
        <pc:sldMkLst>
          <pc:docMk/>
          <pc:sldMk cId="373889914" sldId="283"/>
        </pc:sldMkLst>
      </pc:sldChg>
      <pc:sldChg chg="del">
        <pc:chgData name="Lise Køpke" userId="9b7f9592965e3330" providerId="LiveId" clId="{C1123089-2588-4DE6-85E6-AB2104D47C2A}" dt="2024-03-20T14:24:12.630" v="1424" actId="47"/>
        <pc:sldMkLst>
          <pc:docMk/>
          <pc:sldMk cId="2867772065" sldId="284"/>
        </pc:sldMkLst>
      </pc:sldChg>
      <pc:sldChg chg="addSp delSp modSp add mod">
        <pc:chgData name="Lise Køpke" userId="9b7f9592965e3330" providerId="LiveId" clId="{C1123089-2588-4DE6-85E6-AB2104D47C2A}" dt="2024-03-20T17:57:59.661" v="1559" actId="1035"/>
        <pc:sldMkLst>
          <pc:docMk/>
          <pc:sldMk cId="196737283" sldId="285"/>
        </pc:sldMkLst>
        <pc:spChg chg="mod">
          <ac:chgData name="Lise Køpke" userId="9b7f9592965e3330" providerId="LiveId" clId="{C1123089-2588-4DE6-85E6-AB2104D47C2A}" dt="2024-03-20T14:33:23.678" v="1429" actId="20577"/>
          <ac:spMkLst>
            <pc:docMk/>
            <pc:sldMk cId="196737283" sldId="285"/>
            <ac:spMk id="2" creationId="{C7C0CDB7-CF84-F8DD-8722-944A9B74EFC6}"/>
          </ac:spMkLst>
        </pc:spChg>
        <pc:spChg chg="mod">
          <ac:chgData name="Lise Køpke" userId="9b7f9592965e3330" providerId="LiveId" clId="{C1123089-2588-4DE6-85E6-AB2104D47C2A}" dt="2024-03-20T17:54:38.236" v="1509" actId="13926"/>
          <ac:spMkLst>
            <pc:docMk/>
            <pc:sldMk cId="196737283" sldId="285"/>
            <ac:spMk id="4" creationId="{9AA23300-88CB-6E15-E354-976095F5D171}"/>
          </ac:spMkLst>
        </pc:spChg>
        <pc:picChg chg="add mod">
          <ac:chgData name="Lise Køpke" userId="9b7f9592965e3330" providerId="LiveId" clId="{C1123089-2588-4DE6-85E6-AB2104D47C2A}" dt="2024-03-20T14:04:00.465" v="774" actId="1076"/>
          <ac:picMkLst>
            <pc:docMk/>
            <pc:sldMk cId="196737283" sldId="285"/>
            <ac:picMk id="5" creationId="{586884EA-A15B-0517-1DEC-0189A130435C}"/>
          </ac:picMkLst>
        </pc:picChg>
        <pc:picChg chg="add mod modCrop">
          <ac:chgData name="Lise Køpke" userId="9b7f9592965e3330" providerId="LiveId" clId="{C1123089-2588-4DE6-85E6-AB2104D47C2A}" dt="2024-03-20T14:21:30.510" v="1408" actId="1076"/>
          <ac:picMkLst>
            <pc:docMk/>
            <pc:sldMk cId="196737283" sldId="285"/>
            <ac:picMk id="6" creationId="{F749AE95-D229-C370-29AC-5DE54EFC4903}"/>
          </ac:picMkLst>
        </pc:picChg>
        <pc:picChg chg="add mod modCrop">
          <ac:chgData name="Lise Køpke" userId="9b7f9592965e3330" providerId="LiveId" clId="{C1123089-2588-4DE6-85E6-AB2104D47C2A}" dt="2024-03-20T17:57:59.661" v="1559" actId="1035"/>
          <ac:picMkLst>
            <pc:docMk/>
            <pc:sldMk cId="196737283" sldId="285"/>
            <ac:picMk id="7" creationId="{6B944D28-E0E3-3009-0385-3FAC59501D99}"/>
          </ac:picMkLst>
        </pc:picChg>
        <pc:picChg chg="del">
          <ac:chgData name="Lise Køpke" userId="9b7f9592965e3330" providerId="LiveId" clId="{C1123089-2588-4DE6-85E6-AB2104D47C2A}" dt="2024-03-20T14:05:35.150" v="787" actId="478"/>
          <ac:picMkLst>
            <pc:docMk/>
            <pc:sldMk cId="196737283" sldId="285"/>
            <ac:picMk id="31" creationId="{E0937F2E-91B4-7E84-72D7-AA29E7B959D5}"/>
          </ac:picMkLst>
        </pc:picChg>
        <pc:picChg chg="del">
          <ac:chgData name="Lise Køpke" userId="9b7f9592965e3330" providerId="LiveId" clId="{C1123089-2588-4DE6-85E6-AB2104D47C2A}" dt="2024-03-20T14:03:56.059" v="773" actId="478"/>
          <ac:picMkLst>
            <pc:docMk/>
            <pc:sldMk cId="196737283" sldId="285"/>
            <ac:picMk id="33" creationId="{05DDFAF5-A2CE-6212-C61A-256FF56C3A5A}"/>
          </ac:picMkLst>
        </pc:picChg>
      </pc:sldChg>
      <pc:sldChg chg="addSp delSp modSp add mod">
        <pc:chgData name="Lise Køpke" userId="9b7f9592965e3330" providerId="LiveId" clId="{C1123089-2588-4DE6-85E6-AB2104D47C2A}" dt="2024-03-20T14:33:15.696" v="1427" actId="20577"/>
        <pc:sldMkLst>
          <pc:docMk/>
          <pc:sldMk cId="3545804631" sldId="286"/>
        </pc:sldMkLst>
        <pc:spChg chg="mod">
          <ac:chgData name="Lise Køpke" userId="9b7f9592965e3330" providerId="LiveId" clId="{C1123089-2588-4DE6-85E6-AB2104D47C2A}" dt="2024-03-20T14:33:15.696" v="1427" actId="20577"/>
          <ac:spMkLst>
            <pc:docMk/>
            <pc:sldMk cId="3545804631" sldId="286"/>
            <ac:spMk id="2" creationId="{C7C0CDB7-CF84-F8DD-8722-944A9B74EFC6}"/>
          </ac:spMkLst>
        </pc:spChg>
        <pc:spChg chg="mod">
          <ac:chgData name="Lise Køpke" userId="9b7f9592965e3330" providerId="LiveId" clId="{C1123089-2588-4DE6-85E6-AB2104D47C2A}" dt="2024-03-20T14:20:21.791" v="1322" actId="313"/>
          <ac:spMkLst>
            <pc:docMk/>
            <pc:sldMk cId="3545804631" sldId="286"/>
            <ac:spMk id="4" creationId="{9AA23300-88CB-6E15-E354-976095F5D171}"/>
          </ac:spMkLst>
        </pc:spChg>
        <pc:picChg chg="add mod">
          <ac:chgData name="Lise Køpke" userId="9b7f9592965e3330" providerId="LiveId" clId="{C1123089-2588-4DE6-85E6-AB2104D47C2A}" dt="2024-03-20T14:10:28.709" v="939"/>
          <ac:picMkLst>
            <pc:docMk/>
            <pc:sldMk cId="3545804631" sldId="286"/>
            <ac:picMk id="3" creationId="{C77E2D47-E259-DCB5-82E0-971C29C2806A}"/>
          </ac:picMkLst>
        </pc:picChg>
        <pc:picChg chg="del mod">
          <ac:chgData name="Lise Køpke" userId="9b7f9592965e3330" providerId="LiveId" clId="{C1123089-2588-4DE6-85E6-AB2104D47C2A}" dt="2024-03-20T14:22:17.573" v="1413" actId="478"/>
          <ac:picMkLst>
            <pc:docMk/>
            <pc:sldMk cId="3545804631" sldId="286"/>
            <ac:picMk id="5" creationId="{586884EA-A15B-0517-1DEC-0189A130435C}"/>
          </ac:picMkLst>
        </pc:picChg>
        <pc:picChg chg="del">
          <ac:chgData name="Lise Køpke" userId="9b7f9592965e3330" providerId="LiveId" clId="{C1123089-2588-4DE6-85E6-AB2104D47C2A}" dt="2024-03-20T14:16:16.039" v="1047" actId="478"/>
          <ac:picMkLst>
            <pc:docMk/>
            <pc:sldMk cId="3545804631" sldId="286"/>
            <ac:picMk id="6" creationId="{F749AE95-D229-C370-29AC-5DE54EFC4903}"/>
          </ac:picMkLst>
        </pc:picChg>
        <pc:picChg chg="del mod ord modCrop">
          <ac:chgData name="Lise Køpke" userId="9b7f9592965e3330" providerId="LiveId" clId="{C1123089-2588-4DE6-85E6-AB2104D47C2A}" dt="2024-03-20T14:17:21.752" v="1056" actId="478"/>
          <ac:picMkLst>
            <pc:docMk/>
            <pc:sldMk cId="3545804631" sldId="286"/>
            <ac:picMk id="7" creationId="{6B944D28-E0E3-3009-0385-3FAC59501D99}"/>
          </ac:picMkLst>
        </pc:picChg>
        <pc:picChg chg="add del mod modCrop">
          <ac:chgData name="Lise Køpke" userId="9b7f9592965e3330" providerId="LiveId" clId="{C1123089-2588-4DE6-85E6-AB2104D47C2A}" dt="2024-03-20T14:22:53.430" v="1417" actId="1076"/>
          <ac:picMkLst>
            <pc:docMk/>
            <pc:sldMk cId="3545804631" sldId="286"/>
            <ac:picMk id="9" creationId="{4C7DD4CB-8B44-52A8-E211-C3C0815D1A57}"/>
          </ac:picMkLst>
        </pc:picChg>
        <pc:picChg chg="add mod modCrop">
          <ac:chgData name="Lise Køpke" userId="9b7f9592965e3330" providerId="LiveId" clId="{C1123089-2588-4DE6-85E6-AB2104D47C2A}" dt="2024-03-20T14:20:25.735" v="1323" actId="1076"/>
          <ac:picMkLst>
            <pc:docMk/>
            <pc:sldMk cId="3545804631" sldId="286"/>
            <ac:picMk id="11" creationId="{42C054EA-525E-C2E9-33D5-60CFE57DF95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3088B51B-2818-212C-E6AD-0172109956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485232"/>
          </a:xfrm>
          <a:prstGeom prst="rect">
            <a:avLst/>
          </a:prstGeom>
        </p:spPr>
        <p:txBody>
          <a:bodyPr vert="horz" lIns="94594" tIns="47298" rIns="94594" bIns="47298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675CC51-0253-40BD-83A2-2362A41FB7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8" y="0"/>
            <a:ext cx="2985558" cy="485232"/>
          </a:xfrm>
          <a:prstGeom prst="rect">
            <a:avLst/>
          </a:prstGeom>
        </p:spPr>
        <p:txBody>
          <a:bodyPr vert="horz" lIns="94594" tIns="47298" rIns="94594" bIns="47298" rtlCol="0"/>
          <a:lstStyle>
            <a:lvl1pPr algn="r">
              <a:defRPr sz="1200"/>
            </a:lvl1pPr>
          </a:lstStyle>
          <a:p>
            <a:fld id="{842EEA11-42C8-48F2-88BC-D8609807E29C}" type="datetimeFigureOut">
              <a:rPr lang="nb-NO" smtClean="0"/>
              <a:t>20.03.2024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53BFE54-BB08-1AD3-0C53-171CB5608E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185824"/>
            <a:ext cx="2985558" cy="485231"/>
          </a:xfrm>
          <a:prstGeom prst="rect">
            <a:avLst/>
          </a:prstGeom>
        </p:spPr>
        <p:txBody>
          <a:bodyPr vert="horz" lIns="94594" tIns="47298" rIns="94594" bIns="47298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9439F4E-0558-16C4-9288-C7E7B4A828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8" y="9185824"/>
            <a:ext cx="2985558" cy="485231"/>
          </a:xfrm>
          <a:prstGeom prst="rect">
            <a:avLst/>
          </a:prstGeom>
        </p:spPr>
        <p:txBody>
          <a:bodyPr vert="horz" lIns="94594" tIns="47298" rIns="94594" bIns="47298" rtlCol="0" anchor="b"/>
          <a:lstStyle>
            <a:lvl1pPr algn="r">
              <a:defRPr sz="1200"/>
            </a:lvl1pPr>
          </a:lstStyle>
          <a:p>
            <a:fld id="{51F8103F-5FC6-4ECF-9727-1640339A21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1647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485232"/>
          </a:xfrm>
          <a:prstGeom prst="rect">
            <a:avLst/>
          </a:prstGeom>
        </p:spPr>
        <p:txBody>
          <a:bodyPr vert="horz" lIns="94594" tIns="47298" rIns="94594" bIns="47298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8" cy="485232"/>
          </a:xfrm>
          <a:prstGeom prst="rect">
            <a:avLst/>
          </a:prstGeom>
        </p:spPr>
        <p:txBody>
          <a:bodyPr vert="horz" lIns="94594" tIns="47298" rIns="94594" bIns="47298" rtlCol="0"/>
          <a:lstStyle>
            <a:lvl1pPr algn="r">
              <a:defRPr sz="1200"/>
            </a:lvl1pPr>
          </a:lstStyle>
          <a:p>
            <a:fld id="{6BC6D2E9-C5BF-4734-BFE4-D9D28ECD9470}" type="datetimeFigureOut">
              <a:rPr lang="nb-NO" smtClean="0"/>
              <a:t>20.03.2024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3900" cy="3265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94" tIns="47298" rIns="94594" bIns="47298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8975" y="4654197"/>
            <a:ext cx="5511800" cy="3807976"/>
          </a:xfrm>
          <a:prstGeom prst="rect">
            <a:avLst/>
          </a:prstGeom>
        </p:spPr>
        <p:txBody>
          <a:bodyPr vert="horz" lIns="94594" tIns="47298" rIns="94594" bIns="47298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185824"/>
            <a:ext cx="2985558" cy="485231"/>
          </a:xfrm>
          <a:prstGeom prst="rect">
            <a:avLst/>
          </a:prstGeom>
        </p:spPr>
        <p:txBody>
          <a:bodyPr vert="horz" lIns="94594" tIns="47298" rIns="94594" bIns="47298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902598" y="9185824"/>
            <a:ext cx="2985558" cy="485231"/>
          </a:xfrm>
          <a:prstGeom prst="rect">
            <a:avLst/>
          </a:prstGeom>
        </p:spPr>
        <p:txBody>
          <a:bodyPr vert="horz" lIns="94594" tIns="47298" rIns="94594" bIns="47298" rtlCol="0" anchor="b"/>
          <a:lstStyle>
            <a:lvl1pPr algn="r">
              <a:defRPr sz="1200"/>
            </a:lvl1pPr>
          </a:lstStyle>
          <a:p>
            <a:fld id="{07496F4B-4C43-46EA-8035-083316C199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228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96F4B-4C43-46EA-8035-083316C199B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5428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Max 2 minutter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96F4B-4C43-46EA-8035-083316C199B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284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7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96F4B-4C43-46EA-8035-083316C199B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6821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7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96F4B-4C43-46EA-8035-083316C199B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2835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7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96F4B-4C43-46EA-8035-083316C199B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1092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96F4B-4C43-46EA-8035-083316C199B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57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2904FF-3A46-7A1F-B50E-DFE47C833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910272" cy="2387600"/>
          </a:xfrm>
        </p:spPr>
        <p:txBody>
          <a:bodyPr anchor="b"/>
          <a:lstStyle>
            <a:lvl1pPr algn="ctr">
              <a:defRPr sz="6000">
                <a:solidFill>
                  <a:srgbClr val="775014"/>
                </a:solidFill>
                <a:latin typeface="AdornS Slab Serif" panose="02000807000000020004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D4624E7-C598-94D6-0334-8F32BDA20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691027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804E998-7333-0FB0-692E-AF179E7D8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03DB-AE89-4BBB-BDE9-04EBFB1172A6}" type="datetime1">
              <a:rPr lang="en-GB" smtClean="0"/>
              <a:t>20/03/2024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0955E14-A05A-25A8-9A5B-3016620AC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6250DA-73A9-5F1B-AEDE-7EEEEED7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318-79D1-4377-9AAB-1C56302F1BF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E3034265-EBB3-6A7A-23E9-B547C1346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727440" y="-2753685"/>
            <a:ext cx="3535045" cy="9632005"/>
          </a:xfrm>
          <a:prstGeom prst="rect">
            <a:avLst/>
          </a:prstGeom>
        </p:spPr>
      </p:pic>
      <p:pic>
        <p:nvPicPr>
          <p:cNvPr id="8" name="Grafikk 7">
            <a:extLst>
              <a:ext uri="{FF2B5EF4-FFF2-40B4-BE49-F238E27FC236}">
                <a16:creationId xmlns:a16="http://schemas.microsoft.com/office/drawing/2014/main" id="{778FFB8B-27D4-70D5-38D6-73A52A67D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22080" y="1771613"/>
            <a:ext cx="2947237" cy="3252507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208DAB3B-E6BE-7439-8FD4-68E859DD8917}"/>
              </a:ext>
            </a:extLst>
          </p:cNvPr>
          <p:cNvSpPr/>
          <p:nvPr/>
        </p:nvSpPr>
        <p:spPr>
          <a:xfrm>
            <a:off x="-304800" y="1030288"/>
            <a:ext cx="2346960" cy="5980112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28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8E73FB-4C1D-D789-55F7-65925AB5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4B7F975-95D3-F0D9-6F62-47C91818A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E71AE19-4195-731F-2888-5399ADFBB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F605-7D83-46EA-95DA-E616156C92BE}" type="datetime1">
              <a:rPr lang="en-GB" smtClean="0"/>
              <a:t>20/03/2024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C93FCCD-9052-0461-D46B-90A0D4E7E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702F407-FAB5-FB0D-3DA8-62CA5FFF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318-79D1-4377-9AAB-1C56302F1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20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826F744-E0DF-1ED6-16E2-22652D46CC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F3ABEA3-4AF0-E96D-45A4-524CD1354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54A7EE2-9720-88FA-1F35-7F1439509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5376-7386-4C76-9132-AE0A6AC97B35}" type="datetime1">
              <a:rPr lang="en-GB" smtClean="0"/>
              <a:t>20/03/2024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81FA0C-4155-E8CB-E95A-BEE571181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DAA994E-8BD1-39D3-FC7D-64B9F7F8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318-79D1-4377-9AAB-1C56302F1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789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9470AD-A185-7D2A-BD0B-1A91575B6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CFD5913-20F4-6B1B-5CF5-194F4724A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776624-CECD-0C5C-E377-80CCB3C89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5099-0F5E-4DB3-A46F-DB8266A0666C}" type="datetime1">
              <a:rPr lang="en-GB" smtClean="0"/>
              <a:t>20/03/2024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02BA48D-D41B-B53F-03AA-5FEA7521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B691FF-B865-F26C-2B67-5C85D5F52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887-D71C-4C30-AA08-F50CBDDE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465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E48366-1A55-3B7A-16DC-ABC81713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04BC457-3C60-9A56-F889-E7D1E6D5A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947AB38-FB7F-64CD-20E5-49E820F1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6361-3B86-4603-B34C-F5E98514EE4E}" type="datetime1">
              <a:rPr lang="en-GB" smtClean="0"/>
              <a:t>20/03/2024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832C5F-5CD1-F6CD-F396-D70F1E236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C98C68F-F096-9C58-2A66-1F023B24A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887-D71C-4C30-AA08-F50CBDDE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517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CAEE3A-4346-2D9A-BC4D-9A8BB9335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4304DF6-6F7A-7B8F-6A35-9F52BD35C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2EABBEE-FE64-149C-BA3F-319655A4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52CE1-7A9A-49E5-AE3E-96E670FE8364}" type="datetime1">
              <a:rPr lang="en-GB" smtClean="0"/>
              <a:t>20/03/2024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7EACB9E-26AB-8FA7-EA8E-211D02C58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1432004-C562-F1B5-4ECB-BD2F33EF4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887-D71C-4C30-AA08-F50CBDDE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985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53AF90-2078-1546-EB70-4643358C3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E3254F-1791-D1EE-E696-E680D73DE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A866E47-F53E-CAD5-F98F-D1EF8952D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A11E731-18EC-211D-D2EC-6D62CBA75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92D4-8AFA-4215-B726-026287174DC3}" type="datetime1">
              <a:rPr lang="en-GB" smtClean="0"/>
              <a:t>20/03/2024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5405217-DBB2-D552-5691-BF086D1FB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3C7BF8C-9956-2E3D-0857-934F63897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887-D71C-4C30-AA08-F50CBDDE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805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A00C23-A826-455A-72B6-7CF9184E0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C87630D-AF96-7B31-5CE0-AC19853C9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AC2B158-8430-90C9-E71D-6095DF47D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D1E031A-81FD-7D70-7FC8-FD193BAB4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EEE2B2E-8E30-D7E0-6B33-AA9B9915C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266C8E5-F44E-3631-258A-D7177D090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94C0-2A12-423B-B04A-80974B7EC02A}" type="datetime1">
              <a:rPr lang="en-GB" smtClean="0"/>
              <a:t>20/03/2024</a:t>
            </a:fld>
            <a:endParaRPr lang="en-GB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91323CE-5B3C-76DA-4B91-BA4EEF08F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1AD8659-0E0B-342E-9349-3B79CB9A6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887-D71C-4C30-AA08-F50CBDDE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536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06F929-A3EA-E67C-B189-635B724E4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C3266BE-7BE7-1E57-DB02-5EBA6F3E3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A995-B8FD-466E-8F29-FC7260CE7FFD}" type="datetime1">
              <a:rPr lang="en-GB" smtClean="0"/>
              <a:t>20/03/2024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A831EA2-CB86-FAFF-7D6E-CCEEEE2B0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555F8E8-2D76-59FC-D819-15477695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887-D71C-4C30-AA08-F50CBDDE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074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C15054B-DF0A-B7EF-ED87-E4F3C836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50D1-2A44-4B8C-8C32-21C68A5639F9}" type="datetime1">
              <a:rPr lang="en-GB" smtClean="0"/>
              <a:t>20/03/2024</a:t>
            </a:fld>
            <a:endParaRPr lang="en-GB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E93EBF7-14BE-D2FD-23CB-B889FDF17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05E951B-47EF-2BF2-BD25-5509FC45C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887-D71C-4C30-AA08-F50CBDDE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687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D420FD-E946-51E0-A5B5-9A7D567A2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E66D4B8-FBE0-890A-7AE9-85C6B854E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B6FCE42-BD3C-23C9-9338-32CD96D06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C1278AA-CE73-87C4-4023-D1AB26D66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DE62-F4F7-427F-A007-EE40207566CF}" type="datetime1">
              <a:rPr lang="en-GB" smtClean="0"/>
              <a:t>20/03/2024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6C0FC6E-BC7C-6A3A-69E9-5BEDEEA0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22976F8-604A-0D15-FF3B-9DA667021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887-D71C-4C30-AA08-F50CBDDE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60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F01887-A20A-D361-9B65-9C1B569C6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040" y="365125"/>
            <a:ext cx="9382760" cy="1325563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54F483-59F2-B482-C362-42151EAC6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1040" y="1825625"/>
            <a:ext cx="938276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C57E10-BCA9-6182-953B-36E29BD7D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1040" y="6356350"/>
            <a:ext cx="1610360" cy="365125"/>
          </a:xfrm>
        </p:spPr>
        <p:txBody>
          <a:bodyPr/>
          <a:lstStyle/>
          <a:p>
            <a:fld id="{6ED58C9F-FA95-4069-9DC8-AD03B93AE486}" type="datetime1">
              <a:rPr lang="en-GB" smtClean="0"/>
              <a:t>20/03/2024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2BE42F4-38FD-880D-3FAF-7EBA52104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AC62955-4B98-F077-FE75-F8D07DD9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318-79D1-4377-9AAB-1C56302F1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544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AC346C-A0AC-0646-3BE1-042BC272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E85C351-4D05-CFBD-4A2A-BD52694BCB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E24C261-0FF7-72D3-006A-EDF4A073A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E38DF06-2EA0-A8C9-D50B-9ECC7EE85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4A2D-06A6-4FAF-9E7E-95B22616F176}" type="datetime1">
              <a:rPr lang="en-GB" smtClean="0"/>
              <a:t>20/03/2024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CB7D73E-C488-D9CE-F7E4-AD526B2EB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0D97096-BA4F-CED7-E7D1-42FB8D26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887-D71C-4C30-AA08-F50CBDDE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73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A30E3C-A0B0-5B98-74C5-361F86D9B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429F856-B1D5-88B7-1E64-6C71D1BDA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3BCE2FB-017C-2A91-4323-8D3236CF1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BA16-F2BE-43A4-84B0-CA17E601BDCD}" type="datetime1">
              <a:rPr lang="en-GB" smtClean="0"/>
              <a:t>20/03/2024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54B8E61-FD20-72BD-DFF7-3D15024DD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E0196BA-34C3-4F0E-74CB-3D4E1F46E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887-D71C-4C30-AA08-F50CBDDE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102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C4219F3-B4DC-7A41-6D8C-422AD31E38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82E6A23-11CB-2C8C-003E-022EA0A0E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A565BA4-38E3-56B0-5066-B17EA9953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A615-7686-4B70-9387-9659455559B2}" type="datetime1">
              <a:rPr lang="en-GB" smtClean="0"/>
              <a:t>20/03/2024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82DCDDB-B0A4-0DDE-9820-456F16DA3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DEC2FD6-AB70-13E0-E61A-4B22A5019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887-D71C-4C30-AA08-F50CBDDE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46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39DC64-8A9A-A6D3-0786-E2A8D633A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1709738"/>
            <a:ext cx="942721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9E69DE4-ECCE-862F-9765-505588CAB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0240" y="4589463"/>
            <a:ext cx="9427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69F948-AABE-85AA-60D2-9FA3881BF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6644-13D6-4230-BBF2-6F230B20D371}" type="datetime1">
              <a:rPr lang="en-GB" smtClean="0"/>
              <a:t>20/03/2024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934F19F-E66D-D71D-1B15-24823AC8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2E9D72F-88B0-D69E-D2FA-ECFBE059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318-79D1-4377-9AAB-1C56302F1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25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4AD6C1-BFB3-DE60-601B-B3E02A6B0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489E276-1FAE-6416-4CF1-69A3532E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5040" y="1825625"/>
            <a:ext cx="43434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0E638BF-A935-F26C-4613-8BF96FDBC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0400" y="1825625"/>
            <a:ext cx="43434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4D02B7E-8095-CA1D-775A-F63AA07AC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C939-C9F8-4267-A657-25C064ED142C}" type="datetime1">
              <a:rPr lang="en-GB" smtClean="0"/>
              <a:t>20/03/2024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65E27C0-6178-B97B-6E9C-C5794B148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202ACAB-1BDC-65FF-E571-809F5FCB9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318-79D1-4377-9AAB-1C56302F1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75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34D8B9-8612-F365-CB45-CFE3213A7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2266FB5-A8CE-43C4-A533-98B36C3F2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B8348EB-FF39-3865-31E7-4A30E8650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782D891-5886-5FCE-A4EE-C9BA4A7245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4737703-AF00-5518-31D9-3EB6FC66B1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39E57F5-B726-9DEB-8562-69FDED3C4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2FA8-2FEE-4E52-B33A-58EA23FBDD5E}" type="datetime1">
              <a:rPr lang="en-GB" smtClean="0"/>
              <a:t>20/03/2024</a:t>
            </a:fld>
            <a:endParaRPr lang="en-GB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D1B873C-98C2-31A5-FE30-B4A653EA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39B518B-CB43-1370-2A08-C14B3F00A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318-79D1-4377-9AAB-1C56302F1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03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A05DEB-5B3B-D49E-F84B-B48B0A07F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1AECC9E-2FED-005A-A138-619B2880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D501-765D-44FF-B79F-7CDA9B71B33D}" type="datetime1">
              <a:rPr lang="en-GB" smtClean="0"/>
              <a:t>20/03/2024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BE4B887-1921-6FCE-46E4-9A8E429E7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53E2FAE-E873-8189-6013-21DA0FF8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318-79D1-4377-9AAB-1C56302F1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50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CE37A02-3F5C-8A59-FCC3-1087DB55C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BA98-6A62-4176-A9DA-1D7369E52615}" type="datetime1">
              <a:rPr lang="en-GB" smtClean="0"/>
              <a:t>20/03/2024</a:t>
            </a:fld>
            <a:endParaRPr lang="en-GB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12AA283-0C85-9F47-759B-5891858C8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F511306-B2A9-D8C8-B487-6297D0CF2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318-79D1-4377-9AAB-1C56302F1BFB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09C0F0BC-2374-6DC6-FF93-D7A72966A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530" y="2288681"/>
            <a:ext cx="1695450" cy="4619625"/>
          </a:xfrm>
          <a:prstGeom prst="rect">
            <a:avLst/>
          </a:prstGeom>
        </p:spPr>
      </p:pic>
      <p:sp>
        <p:nvSpPr>
          <p:cNvPr id="6" name="Undertittel 2">
            <a:extLst>
              <a:ext uri="{FF2B5EF4-FFF2-40B4-BE49-F238E27FC236}">
                <a16:creationId xmlns:a16="http://schemas.microsoft.com/office/drawing/2014/main" id="{65226CA5-3DCB-C0C1-7B2E-62E66053DBAD}"/>
              </a:ext>
            </a:extLst>
          </p:cNvPr>
          <p:cNvSpPr txBox="1">
            <a:spLocks/>
          </p:cNvSpPr>
          <p:nvPr/>
        </p:nvSpPr>
        <p:spPr>
          <a:xfrm>
            <a:off x="-711200" y="4166235"/>
            <a:ext cx="3250812" cy="588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Tittel - hoved</a:t>
            </a:r>
            <a:endParaRPr lang="en-GB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24E44C61-FB6C-A551-0A73-8B503505C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120" y="5275722"/>
            <a:ext cx="1121751" cy="123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9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134A93-69FA-DFB0-B095-C9427D93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880" y="457200"/>
            <a:ext cx="9646920" cy="1112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BE900B-1F6A-4BCD-BBB2-77966FFDC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1680" y="1666240"/>
            <a:ext cx="5533708" cy="41948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15AB4EE-6519-5B57-B072-32628E94A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06880" y="2057400"/>
            <a:ext cx="378968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CAFC61D-C2B8-F863-77CA-E64A717F5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3520-51D0-40BC-93CA-5BD0B2DCD333}" type="datetime1">
              <a:rPr lang="en-GB" smtClean="0"/>
              <a:t>20/03/2024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CEE4450-9DB8-AEBE-75FC-DFA4DC327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42CB4FC-38D8-DC3B-23C9-A2E07A036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318-79D1-4377-9AAB-1C56302F1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1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B1E292-6865-7BDC-6B07-9E7D6AD2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57B2BA2-C3B1-93F6-600A-F77BBDC4B8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F9B3237-BAD5-CEC8-1BF6-0A85943A8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A6E1C35-2ED8-C6E7-A83F-F80F722C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96FA-2E6C-4565-9231-0D54B496278C}" type="datetime1">
              <a:rPr lang="en-GB" smtClean="0"/>
              <a:t>20/03/2024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982B6D3-4758-73B3-613D-B63AB1307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9207D9A-BBF0-058C-EE51-3B7D207B2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318-79D1-4377-9AAB-1C56302F1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60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1F5A386-79A1-B6E0-8F18-92A017B32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9F8AA7F-320F-8C4A-32D8-9196FC93B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C59533-AA72-83F9-1771-E77722BF7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B30CD-7500-45CA-89E0-FC81515F7CFF}" type="datetime1">
              <a:rPr lang="en-GB" smtClean="0"/>
              <a:t>20/03/2024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975B922-6AF9-11BE-19F7-9987DE03A6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3F8254B-DDA0-E802-8667-CAC530337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C2318-79D1-4377-9AAB-1C56302F1BFB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234854F3-A1B1-5E1E-8B98-B197F53BE9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31530" y="2288681"/>
            <a:ext cx="1695450" cy="4619625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CA00C5BE-D224-64C6-4729-48B4506A94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1120" y="5275722"/>
            <a:ext cx="1121751" cy="123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2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75014"/>
          </a:solidFill>
          <a:latin typeface="AdornS Slab Serif" panose="0200080700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F89EA8B-ED0C-BBD1-9D21-8563AC93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5D7DDA7-5F4D-1CEB-1574-963F608D1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DB66204-4652-C561-7DA6-E0CC90471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A0488-6A06-4F22-8278-241F068396F9}" type="datetime1">
              <a:rPr lang="en-GB" smtClean="0"/>
              <a:t>20/03/2024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BCA0D1-E2C3-B3AF-1B93-CBF937FD0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4FDC3C-1DD0-0623-2115-3F5D3161C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E0887-D71C-4C30-AA08-F50CBDDE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62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etkyslag.no/login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87E83B-9050-13D2-94AF-D4FDBE71F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68" y="1519316"/>
            <a:ext cx="8033658" cy="4867629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nb-NO" sz="7200" dirty="0"/>
              <a:t>Velkommen til</a:t>
            </a:r>
            <a:br>
              <a:rPr lang="nb-NO" sz="8000" dirty="0"/>
            </a:br>
            <a:r>
              <a:rPr lang="nb-NO" sz="5400" dirty="0">
                <a:solidFill>
                  <a:srgbClr val="002060"/>
                </a:solidFill>
              </a:rPr>
              <a:t>Del 3</a:t>
            </a:r>
            <a:br>
              <a:rPr lang="nb-NO" sz="5400" dirty="0">
                <a:solidFill>
                  <a:srgbClr val="002060"/>
                </a:solidFill>
              </a:rPr>
            </a:br>
            <a:r>
              <a:rPr lang="nb-NO" sz="5400" dirty="0">
                <a:solidFill>
                  <a:srgbClr val="002060"/>
                </a:solidFill>
              </a:rPr>
              <a:t>Opprette </a:t>
            </a:r>
            <a:r>
              <a:rPr lang="nb-NO" sz="5400" dirty="0" err="1">
                <a:solidFill>
                  <a:srgbClr val="002060"/>
                </a:solidFill>
              </a:rPr>
              <a:t>arrrangementer</a:t>
            </a:r>
            <a:br>
              <a:rPr lang="nb-NO" sz="5400" dirty="0">
                <a:solidFill>
                  <a:srgbClr val="002060"/>
                </a:solidFill>
              </a:rPr>
            </a:br>
            <a:r>
              <a:rPr lang="nb-NO" sz="5400" dirty="0">
                <a:solidFill>
                  <a:srgbClr val="002060"/>
                </a:solidFill>
              </a:rPr>
              <a:t>på websiden</a:t>
            </a:r>
            <a:br>
              <a:rPr lang="nb-NO" sz="5400" dirty="0">
                <a:solidFill>
                  <a:srgbClr val="002060"/>
                </a:solidFill>
              </a:rPr>
            </a:br>
            <a:r>
              <a:rPr lang="nb-NO" sz="5400" dirty="0">
                <a:solidFill>
                  <a:srgbClr val="002060"/>
                </a:solidFill>
              </a:rPr>
              <a:t>og </a:t>
            </a:r>
            <a:br>
              <a:rPr lang="nb-NO" sz="5400" dirty="0">
                <a:solidFill>
                  <a:srgbClr val="002060"/>
                </a:solidFill>
              </a:rPr>
            </a:br>
            <a:r>
              <a:rPr lang="nb-NO" sz="5400" dirty="0">
                <a:solidFill>
                  <a:srgbClr val="002060"/>
                </a:solidFill>
              </a:rPr>
              <a:t>tagging av innlegg</a:t>
            </a:r>
            <a:endParaRPr lang="nb-NO" sz="5300" dirty="0"/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C51EFC59-E0F5-F5C8-5569-B9D11317CCCB}"/>
              </a:ext>
            </a:extLst>
          </p:cNvPr>
          <p:cNvSpPr txBox="1">
            <a:spLocks/>
          </p:cNvSpPr>
          <p:nvPr/>
        </p:nvSpPr>
        <p:spPr>
          <a:xfrm>
            <a:off x="511766" y="350274"/>
            <a:ext cx="8033658" cy="64514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775014"/>
                </a:solidFill>
                <a:latin typeface="AdornS Slab Serif" panose="02000807000000020004" pitchFamily="50" charset="0"/>
                <a:ea typeface="+mj-ea"/>
                <a:cs typeface="+mj-cs"/>
              </a:defRPr>
            </a:lvl1pPr>
          </a:lstStyle>
          <a:p>
            <a:r>
              <a:rPr lang="nb-NO" sz="3600" dirty="0">
                <a:solidFill>
                  <a:schemeClr val="bg1">
                    <a:lumMod val="75000"/>
                  </a:schemeClr>
                </a:solidFill>
              </a:rPr>
              <a:t>Webredaksjonen</a:t>
            </a:r>
          </a:p>
        </p:txBody>
      </p:sp>
    </p:spTree>
    <p:extLst>
      <p:ext uri="{BB962C8B-B14F-4D97-AF65-F5344CB8AC3E}">
        <p14:creationId xmlns:p14="http://schemas.microsoft.com/office/powerpoint/2010/main" val="2487534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4E2137-0BE9-66E7-010E-24B2BF421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Innhold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65CA94-A4B1-3D5B-B576-5BCB34CB3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Nytt arrangement på </a:t>
            </a:r>
            <a:r>
              <a:rPr lang="nb-NO" dirty="0" err="1"/>
              <a:t>websien</a:t>
            </a:r>
            <a:endParaRPr lang="nb-NO" dirty="0"/>
          </a:p>
          <a:p>
            <a:pPr lvl="1"/>
            <a:r>
              <a:rPr lang="nb-NO" dirty="0"/>
              <a:t>Hvilke avklaringer må være gjort?</a:t>
            </a:r>
          </a:p>
          <a:p>
            <a:pPr lvl="1"/>
            <a:r>
              <a:rPr lang="nb-NO" dirty="0"/>
              <a:t>Bytte mellom profiler</a:t>
            </a:r>
          </a:p>
          <a:p>
            <a:pPr lvl="1"/>
            <a:r>
              <a:rPr lang="nb-NO" dirty="0"/>
              <a:t>Opprette innlegg</a:t>
            </a:r>
          </a:p>
          <a:p>
            <a:pPr lvl="1"/>
            <a:r>
              <a:rPr lang="nb-NO" dirty="0"/>
              <a:t>Redigere innlegg</a:t>
            </a:r>
          </a:p>
          <a:p>
            <a:pPr lvl="1"/>
            <a:r>
              <a:rPr lang="nb-NO" dirty="0"/>
              <a:t>Opprette arrangement</a:t>
            </a:r>
          </a:p>
          <a:p>
            <a:pPr lvl="1"/>
            <a:r>
              <a:rPr lang="nb-NO" dirty="0"/>
              <a:t>Redigere arrangement</a:t>
            </a:r>
          </a:p>
          <a:p>
            <a:r>
              <a:rPr lang="nb-NO" dirty="0"/>
              <a:t>Dele innlegg eller arrangement  privat profil</a:t>
            </a:r>
          </a:p>
          <a:p>
            <a:pPr marL="0" indent="0">
              <a:buNone/>
            </a:pPr>
            <a:endParaRPr lang="nb-NO" sz="2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BCD642-3007-5918-41E5-10546768C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318-79D1-4377-9AAB-1C56302F1B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83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FBB47-C0D4-F29D-9EA9-E721D62E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040" y="365125"/>
            <a:ext cx="959048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z="4000" dirty="0"/>
              <a:t>Hvilke avklaringer må være gjort?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CBC6A5-9EB5-01B6-FB96-B4F7FC7AC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1040" y="2648309"/>
            <a:ext cx="9382760" cy="3528654"/>
          </a:xfrm>
        </p:spPr>
        <p:txBody>
          <a:bodyPr/>
          <a:lstStyle/>
          <a:p>
            <a:r>
              <a:rPr lang="nb-NO" dirty="0"/>
              <a:t>Tittel</a:t>
            </a:r>
          </a:p>
          <a:p>
            <a:r>
              <a:rPr lang="nb-NO" dirty="0"/>
              <a:t>Innhold</a:t>
            </a:r>
          </a:p>
          <a:p>
            <a:r>
              <a:rPr lang="nb-NO" dirty="0"/>
              <a:t>Hvilken mottakergruppe</a:t>
            </a:r>
          </a:p>
          <a:p>
            <a:r>
              <a:rPr lang="nb-NO" dirty="0"/>
              <a:t>God innholds tekst</a:t>
            </a:r>
          </a:p>
          <a:p>
            <a:pPr lvl="1"/>
            <a:r>
              <a:rPr lang="nb-NO" dirty="0"/>
              <a:t>Hva er det vi ønsker å markedsføre?</a:t>
            </a:r>
          </a:p>
          <a:p>
            <a:r>
              <a:rPr lang="nb-NO" dirty="0"/>
              <a:t>Hvor skal arrangementet være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5B9029-35BF-01BB-39EC-0305B3D5C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318-79D1-4377-9AAB-1C56302F1B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27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B1184083-6897-09EC-C240-C2AAE54C7E9F}"/>
              </a:ext>
            </a:extLst>
          </p:cNvPr>
          <p:cNvGrpSpPr/>
          <p:nvPr/>
        </p:nvGrpSpPr>
        <p:grpSpPr>
          <a:xfrm>
            <a:off x="8941557" y="1920240"/>
            <a:ext cx="1973580" cy="3990975"/>
            <a:chOff x="2642992" y="0"/>
            <a:chExt cx="1973580" cy="4963795"/>
          </a:xfrm>
        </p:grpSpPr>
        <p:sp>
          <p:nvSpPr>
            <p:cNvPr id="10" name="Tekstboks 2">
              <a:extLst>
                <a:ext uri="{FF2B5EF4-FFF2-40B4-BE49-F238E27FC236}">
                  <a16:creationId xmlns:a16="http://schemas.microsoft.com/office/drawing/2014/main" id="{0F71BC12-C572-8E7A-326F-130C1D7E22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2992" y="0"/>
              <a:ext cx="1973580" cy="4963795"/>
            </a:xfrm>
            <a:prstGeom prst="rect">
              <a:avLst/>
            </a:prstGeom>
            <a:solidFill>
              <a:schemeClr val="bg1">
                <a:lumMod val="95000"/>
                <a:lumOff val="0"/>
              </a:schemeClr>
            </a:solidFill>
            <a:ln w="9525" cap="flat" cmpd="sng" algn="ctr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b-NO" sz="2400" b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 Mobil.</a:t>
              </a:r>
              <a:endParaRPr lang="nb-NO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b-NO" sz="1200" b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Klikk på sirkelen til høyre for «Raet Kystlag»</a:t>
              </a:r>
              <a:br>
                <a:rPr lang="nb-NO" sz="1200" b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nb-NO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AutoShape 10">
              <a:extLst>
                <a:ext uri="{FF2B5EF4-FFF2-40B4-BE49-F238E27FC236}">
                  <a16:creationId xmlns:a16="http://schemas.microsoft.com/office/drawing/2014/main" id="{C2A8FE46-C7A6-D420-EA05-8016A3E946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103014">
              <a:off x="3852373" y="2608208"/>
              <a:ext cx="510540" cy="163196"/>
            </a:xfrm>
            <a:prstGeom prst="leftArrow">
              <a:avLst>
                <a:gd name="adj1" fmla="val 50000"/>
                <a:gd name="adj2" fmla="val 7821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b-NO"/>
            </a:p>
          </p:txBody>
        </p:sp>
      </p:grpSp>
      <p:pic>
        <p:nvPicPr>
          <p:cNvPr id="18" name="Bilde 17" descr="Et bilde som inneholder tekst, skjermbilde, programvare, Nettside&#10;&#10;Automatisk generert beskrivelse">
            <a:extLst>
              <a:ext uri="{FF2B5EF4-FFF2-40B4-BE49-F238E27FC236}">
                <a16:creationId xmlns:a16="http://schemas.microsoft.com/office/drawing/2014/main" id="{C8343DB2-9366-E8B6-97D7-2A85A4716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312" y="2961049"/>
            <a:ext cx="1347900" cy="299533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EF4554E-ACC2-68A4-A72E-67DED1AEE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760" y="365125"/>
            <a:ext cx="9972040" cy="1829435"/>
          </a:xfrm>
        </p:spPr>
        <p:txBody>
          <a:bodyPr>
            <a:normAutofit/>
          </a:bodyPr>
          <a:lstStyle/>
          <a:p>
            <a:r>
              <a:rPr lang="nb-NO" dirty="0" err="1"/>
              <a:t>Login</a:t>
            </a:r>
            <a:r>
              <a:rPr lang="nb-NO" dirty="0"/>
              <a:t> og </a:t>
            </a:r>
            <a:br>
              <a:rPr lang="nb-NO" dirty="0"/>
            </a:br>
            <a:r>
              <a:rPr lang="nb-NO" dirty="0"/>
              <a:t>oversikt over dine innlegg</a:t>
            </a:r>
          </a:p>
        </p:txBody>
      </p:sp>
      <p:sp>
        <p:nvSpPr>
          <p:cNvPr id="12" name="Tekstboks 2">
            <a:extLst>
              <a:ext uri="{FF2B5EF4-FFF2-40B4-BE49-F238E27FC236}">
                <a16:creationId xmlns:a16="http://schemas.microsoft.com/office/drawing/2014/main" id="{954D2CE5-65D1-40E3-E648-ECF661BE2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760" y="1920240"/>
            <a:ext cx="1973580" cy="3990975"/>
          </a:xfrm>
          <a:prstGeom prst="rect">
            <a:avLst/>
          </a:prstGeom>
          <a:solidFill>
            <a:schemeClr val="bg1">
              <a:lumMod val="95000"/>
              <a:lumOff val="0"/>
            </a:schemeClr>
          </a:solidFill>
          <a:ln w="9525">
            <a:solidFill>
              <a:srgbClr val="F8F8F8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endParaRPr lang="nb-NO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www.raetkystlag.no/login</a:t>
            </a:r>
            <a:endParaRPr lang="nb-NO" sz="1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2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Skiv inn mail og passord, «</a:t>
            </a:r>
            <a:r>
              <a:rPr lang="nb-NO" sz="1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</a:t>
            </a:r>
            <a:r>
              <a:rPr lang="nb-NO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nb-NO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nb-NO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kstboks 2">
            <a:extLst>
              <a:ext uri="{FF2B5EF4-FFF2-40B4-BE49-F238E27FC236}">
                <a16:creationId xmlns:a16="http://schemas.microsoft.com/office/drawing/2014/main" id="{8B2D8393-C498-DEB9-88CE-EF89F1C54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9844" y="1920240"/>
            <a:ext cx="4439859" cy="3990975"/>
          </a:xfrm>
          <a:prstGeom prst="rect">
            <a:avLst/>
          </a:prstGeom>
          <a:solidFill>
            <a:schemeClr val="bg1">
              <a:lumMod val="95000"/>
              <a:lumOff val="0"/>
            </a:schemeClr>
          </a:solidFill>
          <a:ln w="9525" cap="flat" cmpd="sng" algn="ctr">
            <a:solidFill>
              <a:srgbClr val="F8F8F8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Web</a:t>
            </a:r>
            <a:endParaRPr lang="nb-NO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Klikk på «Nytt arrangement»</a:t>
            </a:r>
            <a:endParaRPr lang="nb-NO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nb-NO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A3868F1-5895-BC5C-1A16-3EEA32002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318-79D1-4377-9AAB-1C56302F1BFB}" type="slidenum">
              <a:rPr lang="en-GB" smtClean="0"/>
              <a:t>4</a:t>
            </a:fld>
            <a:endParaRPr lang="en-GB"/>
          </a:p>
        </p:txBody>
      </p:sp>
      <p:pic>
        <p:nvPicPr>
          <p:cNvPr id="14" name="Bilde 13" descr="Et bilde som inneholder tekst, skjermbilde, programvare, Dataikon&#10;&#10;Automatisk generert beskrivelse">
            <a:extLst>
              <a:ext uri="{FF2B5EF4-FFF2-40B4-BE49-F238E27FC236}">
                <a16:creationId xmlns:a16="http://schemas.microsoft.com/office/drawing/2014/main" id="{BC0D74D6-8A6E-99A5-C365-660A58F455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14" t="10338" b="6149"/>
          <a:stretch/>
        </p:blipFill>
        <p:spPr>
          <a:xfrm>
            <a:off x="3770403" y="3106455"/>
            <a:ext cx="4439859" cy="2041742"/>
          </a:xfrm>
          <a:prstGeom prst="rect">
            <a:avLst/>
          </a:prstGeom>
        </p:spPr>
      </p:pic>
      <p:sp>
        <p:nvSpPr>
          <p:cNvPr id="9" name="AutoShape 11">
            <a:extLst>
              <a:ext uri="{FF2B5EF4-FFF2-40B4-BE49-F238E27FC236}">
                <a16:creationId xmlns:a16="http://schemas.microsoft.com/office/drawing/2014/main" id="{170F7982-F344-3CB8-7541-3CC3B4B456AC}"/>
              </a:ext>
            </a:extLst>
          </p:cNvPr>
          <p:cNvSpPr>
            <a:spLocks noChangeArrowheads="1"/>
          </p:cNvSpPr>
          <p:nvPr/>
        </p:nvSpPr>
        <p:spPr bwMode="auto">
          <a:xfrm rot="20103014">
            <a:off x="5120113" y="3652957"/>
            <a:ext cx="510540" cy="131212"/>
          </a:xfrm>
          <a:prstGeom prst="leftArrow">
            <a:avLst>
              <a:gd name="adj1" fmla="val 50000"/>
              <a:gd name="adj2" fmla="val 7821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nb-NO"/>
          </a:p>
        </p:txBody>
      </p:sp>
      <p:sp>
        <p:nvSpPr>
          <p:cNvPr id="20" name="AutoShape 11">
            <a:extLst>
              <a:ext uri="{FF2B5EF4-FFF2-40B4-BE49-F238E27FC236}">
                <a16:creationId xmlns:a16="http://schemas.microsoft.com/office/drawing/2014/main" id="{46ED2D75-E12D-F2E1-A749-F03BAC185E8E}"/>
              </a:ext>
            </a:extLst>
          </p:cNvPr>
          <p:cNvSpPr>
            <a:spLocks noChangeArrowheads="1"/>
          </p:cNvSpPr>
          <p:nvPr/>
        </p:nvSpPr>
        <p:spPr bwMode="auto">
          <a:xfrm rot="20103014">
            <a:off x="10252724" y="4017282"/>
            <a:ext cx="510540" cy="131212"/>
          </a:xfrm>
          <a:prstGeom prst="leftArrow">
            <a:avLst>
              <a:gd name="adj1" fmla="val 50000"/>
              <a:gd name="adj2" fmla="val 7821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5714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C0CDB7-CF84-F8DD-8722-944A9B74E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Legg inn tekst og bilder 1/3</a:t>
            </a:r>
          </a:p>
        </p:txBody>
      </p:sp>
      <p:sp>
        <p:nvSpPr>
          <p:cNvPr id="21" name="Plassholder for lysbildenummer 20">
            <a:extLst>
              <a:ext uri="{FF2B5EF4-FFF2-40B4-BE49-F238E27FC236}">
                <a16:creationId xmlns:a16="http://schemas.microsoft.com/office/drawing/2014/main" id="{E3DEABB3-20B0-E5E1-DEC7-380310D7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318-79D1-4377-9AAB-1C56302F1BFB}" type="slidenum">
              <a:rPr lang="en-GB" smtClean="0"/>
              <a:t>5</a:t>
            </a:fld>
            <a:endParaRPr lang="en-GB"/>
          </a:p>
        </p:txBody>
      </p:sp>
      <p:sp>
        <p:nvSpPr>
          <p:cNvPr id="4" name="Tekstboks 2">
            <a:extLst>
              <a:ext uri="{FF2B5EF4-FFF2-40B4-BE49-F238E27FC236}">
                <a16:creationId xmlns:a16="http://schemas.microsoft.com/office/drawing/2014/main" id="{9AA23300-88CB-6E15-E354-976095F5D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085" y="1691323"/>
            <a:ext cx="7192990" cy="4572635"/>
          </a:xfrm>
          <a:prstGeom prst="rect">
            <a:avLst/>
          </a:prstGeom>
          <a:solidFill>
            <a:schemeClr val="bg1">
              <a:lumMod val="95000"/>
              <a:lumOff val="0"/>
            </a:schemeClr>
          </a:solidFill>
          <a:ln w="9525">
            <a:solidFill>
              <a:srgbClr val="F8F8F8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nb-NO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Skriv inn en god og relevant tittel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nb-NO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Skriv inn dato</a:t>
            </a:r>
            <a:endParaRPr lang="nb-NO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nb-NO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kstboks 2">
            <a:extLst>
              <a:ext uri="{FF2B5EF4-FFF2-40B4-BE49-F238E27FC236}">
                <a16:creationId xmlns:a16="http://schemas.microsoft.com/office/drawing/2014/main" id="{9FA83210-CA26-0A5D-3DC6-C15AD6986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4030" y="1690688"/>
            <a:ext cx="1912919" cy="4572635"/>
          </a:xfrm>
          <a:prstGeom prst="rect">
            <a:avLst/>
          </a:prstGeom>
          <a:solidFill>
            <a:schemeClr val="bg1">
              <a:lumMod val="95000"/>
              <a:lumOff val="0"/>
            </a:schemeClr>
          </a:solidFill>
          <a:ln w="9525">
            <a:solidFill>
              <a:srgbClr val="F8F8F8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nb-NO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Bilde 30" descr="Et bilde som inneholder tekst, skjermbilde, programvare, Multimedieprogramvare&#10;&#10;Automatisk generert beskrivelse">
            <a:extLst>
              <a:ext uri="{FF2B5EF4-FFF2-40B4-BE49-F238E27FC236}">
                <a16:creationId xmlns:a16="http://schemas.microsoft.com/office/drawing/2014/main" id="{E0937F2E-91B4-7E84-72D7-AA29E7B959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7" t="10019" r="3969" b="24648"/>
          <a:stretch/>
        </p:blipFill>
        <p:spPr>
          <a:xfrm>
            <a:off x="2192055" y="3169085"/>
            <a:ext cx="5311036" cy="1997592"/>
          </a:xfrm>
          <a:prstGeom prst="rect">
            <a:avLst/>
          </a:prstGeom>
        </p:spPr>
      </p:pic>
      <p:pic>
        <p:nvPicPr>
          <p:cNvPr id="33" name="Bilde 32" descr="Et bilde som inneholder tekst, skjermbilde, Font, nummer&#10;&#10;Automatisk generert beskrivelse">
            <a:extLst>
              <a:ext uri="{FF2B5EF4-FFF2-40B4-BE49-F238E27FC236}">
                <a16:creationId xmlns:a16="http://schemas.microsoft.com/office/drawing/2014/main" id="{05DDFAF5-A2CE-6212-C61A-256FF56C3A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93" y="2035012"/>
            <a:ext cx="1789656" cy="397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5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C0CDB7-CF84-F8DD-8722-944A9B74E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Legg inn tekst og bilder 2/3</a:t>
            </a:r>
          </a:p>
        </p:txBody>
      </p:sp>
      <p:sp>
        <p:nvSpPr>
          <p:cNvPr id="21" name="Plassholder for lysbildenummer 20">
            <a:extLst>
              <a:ext uri="{FF2B5EF4-FFF2-40B4-BE49-F238E27FC236}">
                <a16:creationId xmlns:a16="http://schemas.microsoft.com/office/drawing/2014/main" id="{E3DEABB3-20B0-E5E1-DEC7-380310D7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318-79D1-4377-9AAB-1C56302F1BFB}" type="slidenum">
              <a:rPr lang="en-GB" smtClean="0"/>
              <a:t>6</a:t>
            </a:fld>
            <a:endParaRPr lang="en-GB"/>
          </a:p>
        </p:txBody>
      </p:sp>
      <p:sp>
        <p:nvSpPr>
          <p:cNvPr id="4" name="Tekstboks 2">
            <a:extLst>
              <a:ext uri="{FF2B5EF4-FFF2-40B4-BE49-F238E27FC236}">
                <a16:creationId xmlns:a16="http://schemas.microsoft.com/office/drawing/2014/main" id="{9AA23300-88CB-6E15-E354-976095F5D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085" y="1691323"/>
            <a:ext cx="7192990" cy="4572635"/>
          </a:xfrm>
          <a:prstGeom prst="rect">
            <a:avLst/>
          </a:prstGeom>
          <a:solidFill>
            <a:schemeClr val="bg1">
              <a:lumMod val="95000"/>
              <a:lumOff val="0"/>
            </a:schemeClr>
          </a:solidFill>
          <a:ln w="9525">
            <a:solidFill>
              <a:srgbClr val="F8F8F8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lphaLcParenR" startAt="3"/>
            </a:pPr>
            <a:r>
              <a:rPr lang="nb-NO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Skriv inn en god og representativ tekst 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lphaLcParenR" startAt="3"/>
            </a:pPr>
            <a:r>
              <a:rPr lang="nb-NO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 = </a:t>
            </a:r>
            <a:r>
              <a:rPr lang="nb-NO" sz="12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som vises i listevisning og eks. i resultater av et Googlesøk, et godt hjelpemiddel for mottakerne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lphaLcParenR" startAt="3"/>
            </a:pPr>
            <a:r>
              <a:rPr lang="nb-NO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Legg inn bilde, gjerne et som ikke har vært brukt før eller i </a:t>
            </a:r>
            <a:r>
              <a:rPr lang="nb-NO" sz="12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arrangemtssammenheng</a:t>
            </a:r>
            <a:endParaRPr lang="nb-NO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lphaLcParenR" startAt="3"/>
            </a:pPr>
            <a:r>
              <a:rPr lang="nb-NO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Skal arrangementet gjentas?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lphaLcParenR" startAt="3"/>
            </a:pPr>
            <a:r>
              <a:rPr lang="nb-NO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 ofte og lenge</a:t>
            </a:r>
            <a:endParaRPr lang="nb-NO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nb-NO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kstboks 2">
            <a:extLst>
              <a:ext uri="{FF2B5EF4-FFF2-40B4-BE49-F238E27FC236}">
                <a16:creationId xmlns:a16="http://schemas.microsoft.com/office/drawing/2014/main" id="{9FA83210-CA26-0A5D-3DC6-C15AD6986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4030" y="1690688"/>
            <a:ext cx="1912919" cy="4572635"/>
          </a:xfrm>
          <a:prstGeom prst="rect">
            <a:avLst/>
          </a:prstGeom>
          <a:solidFill>
            <a:schemeClr val="bg1">
              <a:lumMod val="95000"/>
              <a:lumOff val="0"/>
            </a:schemeClr>
          </a:solidFill>
          <a:ln w="9525">
            <a:solidFill>
              <a:srgbClr val="F8F8F8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nb-NO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ilde 4" descr="Et bilde som inneholder tekst, skjermbilde, nummer, programvare&#10;&#10;Automatisk generert beskrivelse">
            <a:extLst>
              <a:ext uri="{FF2B5EF4-FFF2-40B4-BE49-F238E27FC236}">
                <a16:creationId xmlns:a16="http://schemas.microsoft.com/office/drawing/2014/main" id="{586884EA-A15B-0517-1DEC-0189A1304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04" y="1908024"/>
            <a:ext cx="1903945" cy="4230989"/>
          </a:xfrm>
          <a:prstGeom prst="rect">
            <a:avLst/>
          </a:prstGeom>
        </p:spPr>
      </p:pic>
      <p:pic>
        <p:nvPicPr>
          <p:cNvPr id="6" name="Bilde 5" descr="Et bilde som inneholder programvare, tekst, Multimedieprogramvare, Dataikon&#10;&#10;Automatisk generert beskrivelse">
            <a:extLst>
              <a:ext uri="{FF2B5EF4-FFF2-40B4-BE49-F238E27FC236}">
                <a16:creationId xmlns:a16="http://schemas.microsoft.com/office/drawing/2014/main" id="{F749AE95-D229-C370-29AC-5DE54EFC49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0" t="9544" r="2882" b="23893"/>
          <a:stretch/>
        </p:blipFill>
        <p:spPr>
          <a:xfrm>
            <a:off x="3590366" y="2943776"/>
            <a:ext cx="4753167" cy="1779429"/>
          </a:xfrm>
          <a:prstGeom prst="rect">
            <a:avLst/>
          </a:prstGeom>
        </p:spPr>
      </p:pic>
      <p:pic>
        <p:nvPicPr>
          <p:cNvPr id="7" name="Bilde 6" descr="Et bilde som inneholder tekst, programvare, Multimedieprogramvare, Dataikon&#10;&#10;Automatisk generert beskrivelse">
            <a:extLst>
              <a:ext uri="{FF2B5EF4-FFF2-40B4-BE49-F238E27FC236}">
                <a16:creationId xmlns:a16="http://schemas.microsoft.com/office/drawing/2014/main" id="{6B944D28-E0E3-3009-0385-3FAC59501D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16" t="36560" r="2816" b="22881"/>
          <a:stretch/>
        </p:blipFill>
        <p:spPr>
          <a:xfrm>
            <a:off x="3590366" y="4719787"/>
            <a:ext cx="4753167" cy="10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C0CDB7-CF84-F8DD-8722-944A9B74E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Legg inn tekst og bilder 3/3</a:t>
            </a:r>
          </a:p>
        </p:txBody>
      </p:sp>
      <p:sp>
        <p:nvSpPr>
          <p:cNvPr id="21" name="Plassholder for lysbildenummer 20">
            <a:extLst>
              <a:ext uri="{FF2B5EF4-FFF2-40B4-BE49-F238E27FC236}">
                <a16:creationId xmlns:a16="http://schemas.microsoft.com/office/drawing/2014/main" id="{E3DEABB3-20B0-E5E1-DEC7-380310D7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318-79D1-4377-9AAB-1C56302F1BFB}" type="slidenum">
              <a:rPr lang="en-GB" smtClean="0"/>
              <a:t>7</a:t>
            </a:fld>
            <a:endParaRPr lang="en-GB"/>
          </a:p>
        </p:txBody>
      </p:sp>
      <p:sp>
        <p:nvSpPr>
          <p:cNvPr id="4" name="Tekstboks 2">
            <a:extLst>
              <a:ext uri="{FF2B5EF4-FFF2-40B4-BE49-F238E27FC236}">
                <a16:creationId xmlns:a16="http://schemas.microsoft.com/office/drawing/2014/main" id="{9AA23300-88CB-6E15-E354-976095F5D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085" y="1691323"/>
            <a:ext cx="7192990" cy="4572635"/>
          </a:xfrm>
          <a:prstGeom prst="rect">
            <a:avLst/>
          </a:prstGeom>
          <a:solidFill>
            <a:schemeClr val="bg1">
              <a:lumMod val="95000"/>
              <a:lumOff val="0"/>
            </a:schemeClr>
          </a:solidFill>
          <a:ln w="9525">
            <a:solidFill>
              <a:srgbClr val="F8F8F8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lphaLcParenR" startAt="7"/>
            </a:pPr>
            <a:r>
              <a:rPr lang="nb-NO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 du vil legge inn ekstern link, eks. til </a:t>
            </a:r>
            <a:r>
              <a:rPr lang="nb-NO" sz="12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facebook</a:t>
            </a:r>
            <a:r>
              <a:rPr lang="nb-NO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lphaLcParenR" startAt="7"/>
            </a:pPr>
            <a:r>
              <a:rPr lang="nb-NO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 arrangementet avholdes utenfor Raet Kystlag, bytt «Location»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lphaLcParenR" startAt="7"/>
            </a:pPr>
            <a:r>
              <a:rPr lang="nb-NO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«kategori» velger du hvor på kystlagets område arrangementet skal foregå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lphaLcParenR" startAt="7"/>
            </a:pPr>
            <a:r>
              <a:rPr lang="nb-NO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du er ferdig «</a:t>
            </a:r>
            <a:r>
              <a:rPr lang="nb-NO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submit</a:t>
            </a:r>
            <a:r>
              <a:rPr lang="nb-NO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nb-NO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</a:t>
            </a:r>
            <a:r>
              <a:rPr lang="nb-NO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nb-NO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nb-NO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kstboks 2">
            <a:extLst>
              <a:ext uri="{FF2B5EF4-FFF2-40B4-BE49-F238E27FC236}">
                <a16:creationId xmlns:a16="http://schemas.microsoft.com/office/drawing/2014/main" id="{9FA83210-CA26-0A5D-3DC6-C15AD6986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4030" y="1690688"/>
            <a:ext cx="1912919" cy="4572635"/>
          </a:xfrm>
          <a:prstGeom prst="rect">
            <a:avLst/>
          </a:prstGeom>
          <a:solidFill>
            <a:schemeClr val="bg1">
              <a:lumMod val="95000"/>
              <a:lumOff val="0"/>
            </a:schemeClr>
          </a:solidFill>
          <a:ln w="9525">
            <a:solidFill>
              <a:srgbClr val="F8F8F8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nb-NO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Bilde 8" descr="Et bilde som inneholder tekst, skjermbilde, nummer, programvare&#10;&#10;Automatisk generert beskrivelse">
            <a:extLst>
              <a:ext uri="{FF2B5EF4-FFF2-40B4-BE49-F238E27FC236}">
                <a16:creationId xmlns:a16="http://schemas.microsoft.com/office/drawing/2014/main" id="{4C7DD4CB-8B44-52A8-E211-C3C0815D1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89" b="5488"/>
          <a:stretch/>
        </p:blipFill>
        <p:spPr>
          <a:xfrm>
            <a:off x="9124351" y="3309834"/>
            <a:ext cx="1912919" cy="2037230"/>
          </a:xfrm>
          <a:prstGeom prst="rect">
            <a:avLst/>
          </a:prstGeom>
        </p:spPr>
      </p:pic>
      <p:pic>
        <p:nvPicPr>
          <p:cNvPr id="11" name="Bilde 10" descr="Et bilde som inneholder tekst, skjermbilde, programvare, Multimedieprogramvare&#10;&#10;Automatisk generert beskrivelse">
            <a:extLst>
              <a:ext uri="{FF2B5EF4-FFF2-40B4-BE49-F238E27FC236}">
                <a16:creationId xmlns:a16="http://schemas.microsoft.com/office/drawing/2014/main" id="{42C054EA-525E-C2E9-33D5-60CFE57DF9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0" t="10550" r="1058" b="30615"/>
          <a:stretch/>
        </p:blipFill>
        <p:spPr>
          <a:xfrm>
            <a:off x="2111189" y="3429000"/>
            <a:ext cx="5499847" cy="17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04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1BCD0B-B71C-C3F8-76A7-B82C5C3F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Nettverks oppkobling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D84E1C-6A52-E1C1-AE14-F024FF8E2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Søke etter «</a:t>
            </a:r>
            <a:r>
              <a:rPr lang="nb-NO" b="1" dirty="0"/>
              <a:t>Lise sin Galaxy S20 FE</a:t>
            </a:r>
            <a:r>
              <a:rPr lang="nb-NO" dirty="0"/>
              <a:t>»</a:t>
            </a:r>
          </a:p>
          <a:p>
            <a:r>
              <a:rPr lang="nb-NO" dirty="0"/>
              <a:t>Passord «</a:t>
            </a:r>
            <a:r>
              <a:rPr lang="nb-NO" b="1" dirty="0" err="1"/>
              <a:t>austagder</a:t>
            </a:r>
            <a:r>
              <a:rPr lang="nb-NO" dirty="0"/>
              <a:t>»</a:t>
            </a:r>
          </a:p>
          <a:p>
            <a:endParaRPr lang="nb-NO" dirty="0"/>
          </a:p>
          <a:p>
            <a:r>
              <a:rPr lang="nb-NO" dirty="0"/>
              <a:t>Eller du kan bruke ditt eget mobilabonnement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949F4D7-5CF8-584F-C265-75F42D6D5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318-79D1-4377-9AAB-1C56302F1B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252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01F9A522-C937-F143-5D53-381668934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571" y="500745"/>
            <a:ext cx="8033658" cy="3451324"/>
          </a:xfrm>
        </p:spPr>
        <p:txBody>
          <a:bodyPr>
            <a:normAutofit/>
          </a:bodyPr>
          <a:lstStyle/>
          <a:p>
            <a:r>
              <a:rPr lang="nb-NO" sz="8000" dirty="0"/>
              <a:t>Takk for i kveld</a:t>
            </a:r>
          </a:p>
        </p:txBody>
      </p:sp>
    </p:spTree>
    <p:extLst>
      <p:ext uri="{BB962C8B-B14F-4D97-AF65-F5344CB8AC3E}">
        <p14:creationId xmlns:p14="http://schemas.microsoft.com/office/powerpoint/2010/main" val="2902454338"/>
      </p:ext>
    </p:extLst>
  </p:cSld>
  <p:clrMapOvr>
    <a:masterClrMapping/>
  </p:clrMapOvr>
</p:sld>
</file>

<file path=ppt/theme/theme1.xml><?xml version="1.0" encoding="utf-8"?>
<a:theme xmlns:a="http://schemas.openxmlformats.org/drawingml/2006/main" name="PP-tema-presentasjo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-tema-presentasjoner" id="{1380EE8B-C0C3-4CE6-9604-883A9515B696}" vid="{AA2D6EF5-B5BA-41F1-A14B-B7F84CB1FA90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.potx" id="{E7C42539-C86D-4D44-ACCA-15369AF89B3E}" vid="{EBB8A204-8EA5-4249-BEA3-EECFB8BBB1A1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PP-tema-presentasjoner</Template>
  <TotalTime>9862</TotalTime>
  <Words>294</Words>
  <Application>Microsoft Office PowerPoint</Application>
  <PresentationFormat>Widescreen</PresentationFormat>
  <Paragraphs>69</Paragraphs>
  <Slides>9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9</vt:i4>
      </vt:variant>
    </vt:vector>
  </HeadingPairs>
  <TitlesOfParts>
    <vt:vector size="15" baseType="lpstr">
      <vt:lpstr>AdornS Slab Serif</vt:lpstr>
      <vt:lpstr>Arial</vt:lpstr>
      <vt:lpstr>Calibri</vt:lpstr>
      <vt:lpstr>Calibri Light</vt:lpstr>
      <vt:lpstr>PP-tema-presentasjoner</vt:lpstr>
      <vt:lpstr>Egendefinert utforming</vt:lpstr>
      <vt:lpstr>Velkommen til Del 3 Opprette arrrangementer på websiden og  tagging av innlegg</vt:lpstr>
      <vt:lpstr>Innhold</vt:lpstr>
      <vt:lpstr>Hvilke avklaringer må være gjort?</vt:lpstr>
      <vt:lpstr>Login og  oversikt over dine innlegg</vt:lpstr>
      <vt:lpstr>Legg inn tekst og bilder 1/3</vt:lpstr>
      <vt:lpstr>Legg inn tekst og bilder 2/3</vt:lpstr>
      <vt:lpstr>Legg inn tekst og bilder 3/3</vt:lpstr>
      <vt:lpstr>Nettverks oppkobling</vt:lpstr>
      <vt:lpstr>Takk for i kveld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KREATIV  høstfest</dc:title>
  <dc:creator>Lise Køpke</dc:creator>
  <cp:lastModifiedBy>Lise Køpke</cp:lastModifiedBy>
  <cp:revision>4</cp:revision>
  <cp:lastPrinted>2024-03-20T14:52:14Z</cp:lastPrinted>
  <dcterms:created xsi:type="dcterms:W3CDTF">2023-10-04T19:44:27Z</dcterms:created>
  <dcterms:modified xsi:type="dcterms:W3CDTF">2024-03-20T17:58:07Z</dcterms:modified>
</cp:coreProperties>
</file>